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League Spartan" charset="1" panose="00000800000000000000"/>
      <p:regular r:id="rId12"/>
    </p:embeddedFont>
    <p:embeddedFont>
      <p:font typeface="Century Gothic Paneuropean" charset="1" panose="020B0502020202020204"/>
      <p:regular r:id="rId13"/>
    </p:embeddedFont>
    <p:embeddedFont>
      <p:font typeface="Century Gothic Paneuropean Bold" charset="1" panose="020B0702020202020204"/>
      <p:regular r:id="rId14"/>
    </p:embeddedFont>
    <p:embeddedFont>
      <p:font typeface="Century Gothic Paneuropean Italics" charset="1" panose="020B0502020202090204"/>
      <p:regular r:id="rId15"/>
    </p:embeddedFont>
    <p:embeddedFont>
      <p:font typeface="Century Gothic Paneuropean Bold Italics" charset="1" panose="020B0702020202090204"/>
      <p:regular r:id="rId16"/>
    </p:embeddedFont>
    <p:embeddedFont>
      <p:font typeface="Century Gothic Paneuropean Light" charset="1" panose="020B0302020202020204"/>
      <p:regular r:id="rId17"/>
    </p:embeddedFont>
    <p:embeddedFont>
      <p:font typeface="Century Gothic Paneuropean Light Italics" charset="1" panose="020B0302020202090204"/>
      <p:regular r:id="rId18"/>
    </p:embeddedFont>
    <p:embeddedFont>
      <p:font typeface="Century Gothic Paneuropean Heavy" charset="1" panose="020B0A02020202020204"/>
      <p:regular r:id="rId19"/>
    </p:embeddedFont>
    <p:embeddedFont>
      <p:font typeface="Century Gothic Paneuropean Heavy Italics" charset="1" panose="020B0A020202020902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32" Target="slides/slide12.xml" Type="http://schemas.openxmlformats.org/officeDocument/2006/relationships/slide"/><Relationship Id="rId33" Target="slides/slide13.xml" Type="http://schemas.openxmlformats.org/officeDocument/2006/relationships/slide"/><Relationship Id="rId34" Target="slides/slide14.xml" Type="http://schemas.openxmlformats.org/officeDocument/2006/relationships/slide"/><Relationship Id="rId35" Target="slides/slide15.xml" Type="http://schemas.openxmlformats.org/officeDocument/2006/relationships/slide"/><Relationship Id="rId36" Target="slides/slide16.xml" Type="http://schemas.openxmlformats.org/officeDocument/2006/relationships/slide"/><Relationship Id="rId37" Target="slides/slide17.xml" Type="http://schemas.openxmlformats.org/officeDocument/2006/relationships/slide"/><Relationship Id="rId38" Target="slides/slide18.xml" Type="http://schemas.openxmlformats.org/officeDocument/2006/relationships/slide"/><Relationship Id="rId39" Target="slides/slide19.xml" Type="http://schemas.openxmlformats.org/officeDocument/2006/relationships/slide"/><Relationship Id="rId4" Target="theme/theme1.xml" Type="http://schemas.openxmlformats.org/officeDocument/2006/relationships/theme"/><Relationship Id="rId40" Target="slides/slide20.xml" Type="http://schemas.openxmlformats.org/officeDocument/2006/relationships/slide"/><Relationship Id="rId41" Target="slides/slide21.xml" Type="http://schemas.openxmlformats.org/officeDocument/2006/relationships/slide"/><Relationship Id="rId42" Target="slides/slide22.xml" Type="http://schemas.openxmlformats.org/officeDocument/2006/relationships/slide"/><Relationship Id="rId43" Target="slides/slide23.xml" Type="http://schemas.openxmlformats.org/officeDocument/2006/relationships/slide"/><Relationship Id="rId44" Target="slides/slide24.xml" Type="http://schemas.openxmlformats.org/officeDocument/2006/relationships/slide"/><Relationship Id="rId45" Target="slides/slide25.xml" Type="http://schemas.openxmlformats.org/officeDocument/2006/relationships/slide"/><Relationship Id="rId46" Target="slides/slide26.xml" Type="http://schemas.openxmlformats.org/officeDocument/2006/relationships/slide"/><Relationship Id="rId47" Target="slides/slide27.xml" Type="http://schemas.openxmlformats.org/officeDocument/2006/relationships/slide"/><Relationship Id="rId48" Target="slides/slide28.xml" Type="http://schemas.openxmlformats.org/officeDocument/2006/relationships/slide"/><Relationship Id="rId49" Target="slides/slide29.xml" Type="http://schemas.openxmlformats.org/officeDocument/2006/relationships/slide"/><Relationship Id="rId5" Target="tableStyles.xml" Type="http://schemas.openxmlformats.org/officeDocument/2006/relationships/tableStyles"/><Relationship Id="rId50" Target="slides/slide30.xml" Type="http://schemas.openxmlformats.org/officeDocument/2006/relationships/slide"/><Relationship Id="rId51" Target="slides/slide31.xml" Type="http://schemas.openxmlformats.org/officeDocument/2006/relationships/slide"/><Relationship Id="rId52" Target="slides/slide32.xml" Type="http://schemas.openxmlformats.org/officeDocument/2006/relationships/slide"/><Relationship Id="rId53" Target="slides/slide33.xml" Type="http://schemas.openxmlformats.org/officeDocument/2006/relationships/slide"/><Relationship Id="rId54" Target="slides/slide34.xml" Type="http://schemas.openxmlformats.org/officeDocument/2006/relationships/slide"/><Relationship Id="rId55" Target="slides/slide35.xml" Type="http://schemas.openxmlformats.org/officeDocument/2006/relationships/slide"/><Relationship Id="rId56" Target="slides/slide36.xml" Type="http://schemas.openxmlformats.org/officeDocument/2006/relationships/slide"/><Relationship Id="rId57" Target="slides/slide37.xml" Type="http://schemas.openxmlformats.org/officeDocument/2006/relationships/slide"/><Relationship Id="rId58" Target="slides/slide38.xml" Type="http://schemas.openxmlformats.org/officeDocument/2006/relationships/slide"/><Relationship Id="rId59" Target="slides/slide39.xml" Type="http://schemas.openxmlformats.org/officeDocument/2006/relationships/slide"/><Relationship Id="rId6" Target="fonts/font6.fntdata" Type="http://schemas.openxmlformats.org/officeDocument/2006/relationships/font"/><Relationship Id="rId60" Target="slides/slide40.xml" Type="http://schemas.openxmlformats.org/officeDocument/2006/relationships/slide"/><Relationship Id="rId61" Target="slides/slide41.xml" Type="http://schemas.openxmlformats.org/officeDocument/2006/relationships/slide"/><Relationship Id="rId62" Target="slides/slide42.xml" Type="http://schemas.openxmlformats.org/officeDocument/2006/relationships/slide"/><Relationship Id="rId63" Target="slides/slide43.xml" Type="http://schemas.openxmlformats.org/officeDocument/2006/relationships/slide"/><Relationship Id="rId64" Target="slides/slide44.xml" Type="http://schemas.openxmlformats.org/officeDocument/2006/relationships/slide"/><Relationship Id="rId65" Target="slides/slide45.xml" Type="http://schemas.openxmlformats.org/officeDocument/2006/relationships/slide"/><Relationship Id="rId66" Target="slides/slide46.xml" Type="http://schemas.openxmlformats.org/officeDocument/2006/relationships/slide"/><Relationship Id="rId67" Target="slides/slide47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jpeg" Type="http://schemas.openxmlformats.org/officeDocument/2006/relationships/image"/><Relationship Id="rId11" Target="../media/image3.png" Type="http://schemas.openxmlformats.org/officeDocument/2006/relationships/image"/><Relationship Id="rId2" Target="../media/image20.png" Type="http://schemas.openxmlformats.org/officeDocument/2006/relationships/image"/><Relationship Id="rId3" Target="../media/image25.jpe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Relationship Id="rId6" Target="../media/image28.png" Type="http://schemas.openxmlformats.org/officeDocument/2006/relationships/image"/><Relationship Id="rId7" Target="../media/image29.jpeg" Type="http://schemas.openxmlformats.org/officeDocument/2006/relationships/image"/><Relationship Id="rId8" Target="../media/image30.jpeg" Type="http://schemas.openxmlformats.org/officeDocument/2006/relationships/image"/><Relationship Id="rId9" Target="../media/image31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31.jpeg" Type="http://schemas.openxmlformats.org/officeDocument/2006/relationships/image"/><Relationship Id="rId12" Target="../media/image33.jpeg" Type="http://schemas.openxmlformats.org/officeDocument/2006/relationships/image"/><Relationship Id="rId13" Target="../media/image34.png" Type="http://schemas.openxmlformats.org/officeDocument/2006/relationships/image"/><Relationship Id="rId14" Target="../media/image35.jpeg" Type="http://schemas.openxmlformats.org/officeDocument/2006/relationships/image"/><Relationship Id="rId15" Target="../media/image36.jpeg" Type="http://schemas.openxmlformats.org/officeDocument/2006/relationships/image"/><Relationship Id="rId2" Target="../media/image20.png" Type="http://schemas.openxmlformats.org/officeDocument/2006/relationships/image"/><Relationship Id="rId3" Target="../media/image25.jpe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Relationship Id="rId6" Target="../media/image28.png" Type="http://schemas.openxmlformats.org/officeDocument/2006/relationships/image"/><Relationship Id="rId7" Target="../media/image29.jpeg" Type="http://schemas.openxmlformats.org/officeDocument/2006/relationships/image"/><Relationship Id="rId8" Target="../media/image30.jpeg" Type="http://schemas.openxmlformats.org/officeDocument/2006/relationships/image"/><Relationship Id="rId9" Target="../media/image32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11" Target="../media/image38.jpeg" Type="http://schemas.openxmlformats.org/officeDocument/2006/relationships/image"/><Relationship Id="rId12" Target="../media/image39.jpeg" Type="http://schemas.openxmlformats.org/officeDocument/2006/relationships/image"/><Relationship Id="rId13" Target="../media/image27.jpeg" Type="http://schemas.openxmlformats.org/officeDocument/2006/relationships/image"/><Relationship Id="rId14" Target="../media/image31.jpeg" Type="http://schemas.openxmlformats.org/officeDocument/2006/relationships/image"/><Relationship Id="rId2" Target="../media/image20.png" Type="http://schemas.openxmlformats.org/officeDocument/2006/relationships/image"/><Relationship Id="rId3" Target="../media/image28.png" Type="http://schemas.openxmlformats.org/officeDocument/2006/relationships/image"/><Relationship Id="rId4" Target="../media/image25.jpeg" Type="http://schemas.openxmlformats.org/officeDocument/2006/relationships/image"/><Relationship Id="rId5" Target="../media/image32.jpeg" Type="http://schemas.openxmlformats.org/officeDocument/2006/relationships/image"/><Relationship Id="rId6" Target="../media/image26.jpeg" Type="http://schemas.openxmlformats.org/officeDocument/2006/relationships/image"/><Relationship Id="rId7" Target="../media/image29.jpeg" Type="http://schemas.openxmlformats.org/officeDocument/2006/relationships/image"/><Relationship Id="rId8" Target="../media/image3.png" Type="http://schemas.openxmlformats.org/officeDocument/2006/relationships/image"/><Relationship Id="rId9" Target="../media/image30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jpeg" Type="http://schemas.openxmlformats.org/officeDocument/2006/relationships/image"/><Relationship Id="rId11" Target="../media/image41.jpeg" Type="http://schemas.openxmlformats.org/officeDocument/2006/relationships/image"/><Relationship Id="rId12" Target="../media/image42.jpeg" Type="http://schemas.openxmlformats.org/officeDocument/2006/relationships/image"/><Relationship Id="rId13" Target="../media/image25.jpeg" Type="http://schemas.openxmlformats.org/officeDocument/2006/relationships/image"/><Relationship Id="rId14" Target="../media/image30.jpeg" Type="http://schemas.openxmlformats.org/officeDocument/2006/relationships/image"/><Relationship Id="rId2" Target="../media/image20.png" Type="http://schemas.openxmlformats.org/officeDocument/2006/relationships/image"/><Relationship Id="rId3" Target="../media/image32.jpeg" Type="http://schemas.openxmlformats.org/officeDocument/2006/relationships/image"/><Relationship Id="rId4" Target="../media/image28.png" Type="http://schemas.openxmlformats.org/officeDocument/2006/relationships/image"/><Relationship Id="rId5" Target="../media/image29.jpeg" Type="http://schemas.openxmlformats.org/officeDocument/2006/relationships/image"/><Relationship Id="rId6" Target="../media/image31.jpeg" Type="http://schemas.openxmlformats.org/officeDocument/2006/relationships/image"/><Relationship Id="rId7" Target="../media/image26.jpeg" Type="http://schemas.openxmlformats.org/officeDocument/2006/relationships/image"/><Relationship Id="rId8" Target="../media/image3.png" Type="http://schemas.openxmlformats.org/officeDocument/2006/relationships/image"/><Relationship Id="rId9" Target="../media/image27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jpeg" Type="http://schemas.openxmlformats.org/officeDocument/2006/relationships/image"/><Relationship Id="rId11" Target="../media/image44.jpeg" Type="http://schemas.openxmlformats.org/officeDocument/2006/relationships/image"/><Relationship Id="rId12" Target="../media/image45.jpeg" Type="http://schemas.openxmlformats.org/officeDocument/2006/relationships/image"/><Relationship Id="rId13" Target="../media/image28.png" Type="http://schemas.openxmlformats.org/officeDocument/2006/relationships/image"/><Relationship Id="rId14" Target="../media/image27.jpeg" Type="http://schemas.openxmlformats.org/officeDocument/2006/relationships/image"/><Relationship Id="rId2" Target="../media/image20.png" Type="http://schemas.openxmlformats.org/officeDocument/2006/relationships/image"/><Relationship Id="rId3" Target="../media/image29.jpeg" Type="http://schemas.openxmlformats.org/officeDocument/2006/relationships/image"/><Relationship Id="rId4" Target="../media/image32.jpeg" Type="http://schemas.openxmlformats.org/officeDocument/2006/relationships/image"/><Relationship Id="rId5" Target="../media/image26.jpeg" Type="http://schemas.openxmlformats.org/officeDocument/2006/relationships/image"/><Relationship Id="rId6" Target="../media/image30.jpeg" Type="http://schemas.openxmlformats.org/officeDocument/2006/relationships/image"/><Relationship Id="rId7" Target="../media/image31.jpeg" Type="http://schemas.openxmlformats.org/officeDocument/2006/relationships/image"/><Relationship Id="rId8" Target="../media/image3.png" Type="http://schemas.openxmlformats.org/officeDocument/2006/relationships/image"/><Relationship Id="rId9" Target="../media/image25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jpeg" Type="http://schemas.openxmlformats.org/officeDocument/2006/relationships/image"/><Relationship Id="rId11" Target="../media/image47.jpeg" Type="http://schemas.openxmlformats.org/officeDocument/2006/relationships/image"/><Relationship Id="rId12" Target="../media/image48.jpeg" Type="http://schemas.openxmlformats.org/officeDocument/2006/relationships/image"/><Relationship Id="rId13" Target="../media/image49.jpeg" Type="http://schemas.openxmlformats.org/officeDocument/2006/relationships/image"/><Relationship Id="rId14" Target="../media/image32.jpeg" Type="http://schemas.openxmlformats.org/officeDocument/2006/relationships/image"/><Relationship Id="rId15" Target="../media/image25.jpeg" Type="http://schemas.openxmlformats.org/officeDocument/2006/relationships/image"/><Relationship Id="rId2" Target="../media/image20.png" Type="http://schemas.openxmlformats.org/officeDocument/2006/relationships/image"/><Relationship Id="rId3" Target="../media/image26.jpeg" Type="http://schemas.openxmlformats.org/officeDocument/2006/relationships/image"/><Relationship Id="rId4" Target="../media/image29.jpeg" Type="http://schemas.openxmlformats.org/officeDocument/2006/relationships/image"/><Relationship Id="rId5" Target="../media/image31.jpeg" Type="http://schemas.openxmlformats.org/officeDocument/2006/relationships/image"/><Relationship Id="rId6" Target="../media/image27.jpeg" Type="http://schemas.openxmlformats.org/officeDocument/2006/relationships/image"/><Relationship Id="rId7" Target="../media/image30.jpeg" Type="http://schemas.openxmlformats.org/officeDocument/2006/relationships/image"/><Relationship Id="rId8" Target="../media/image3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jpeg" Type="http://schemas.openxmlformats.org/officeDocument/2006/relationships/image"/><Relationship Id="rId11" Target="../media/image51.jpeg" Type="http://schemas.openxmlformats.org/officeDocument/2006/relationships/image"/><Relationship Id="rId12" Target="../media/image52.jpeg" Type="http://schemas.openxmlformats.org/officeDocument/2006/relationships/image"/><Relationship Id="rId13" Target="../media/image53.jpeg" Type="http://schemas.openxmlformats.org/officeDocument/2006/relationships/image"/><Relationship Id="rId14" Target="../media/image29.jpeg" Type="http://schemas.openxmlformats.org/officeDocument/2006/relationships/image"/><Relationship Id="rId15" Target="../media/image28.png" Type="http://schemas.openxmlformats.org/officeDocument/2006/relationships/image"/><Relationship Id="rId2" Target="../media/image20.png" Type="http://schemas.openxmlformats.org/officeDocument/2006/relationships/image"/><Relationship Id="rId3" Target="../media/image31.jpeg" Type="http://schemas.openxmlformats.org/officeDocument/2006/relationships/image"/><Relationship Id="rId4" Target="../media/image50.jpeg" Type="http://schemas.openxmlformats.org/officeDocument/2006/relationships/image"/><Relationship Id="rId5" Target="../media/image26.jpeg" Type="http://schemas.openxmlformats.org/officeDocument/2006/relationships/image"/><Relationship Id="rId6" Target="../media/image30.jpeg" Type="http://schemas.openxmlformats.org/officeDocument/2006/relationships/image"/><Relationship Id="rId7" Target="../media/image25.jpeg" Type="http://schemas.openxmlformats.org/officeDocument/2006/relationships/image"/><Relationship Id="rId8" Target="../media/image27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jpeg" Type="http://schemas.openxmlformats.org/officeDocument/2006/relationships/image"/><Relationship Id="rId11" Target="../media/image55.jpeg" Type="http://schemas.openxmlformats.org/officeDocument/2006/relationships/image"/><Relationship Id="rId12" Target="../media/image56.png" Type="http://schemas.openxmlformats.org/officeDocument/2006/relationships/image"/><Relationship Id="rId13" Target="../media/image26.jpeg" Type="http://schemas.openxmlformats.org/officeDocument/2006/relationships/image"/><Relationship Id="rId14" Target="../media/image32.jpeg" Type="http://schemas.openxmlformats.org/officeDocument/2006/relationships/image"/><Relationship Id="rId2" Target="../media/image20.png" Type="http://schemas.openxmlformats.org/officeDocument/2006/relationships/image"/><Relationship Id="rId3" Target="../media/image30.jpeg" Type="http://schemas.openxmlformats.org/officeDocument/2006/relationships/image"/><Relationship Id="rId4" Target="../media/image54.jpeg" Type="http://schemas.openxmlformats.org/officeDocument/2006/relationships/image"/><Relationship Id="rId5" Target="../media/image31.jpeg" Type="http://schemas.openxmlformats.org/officeDocument/2006/relationships/image"/><Relationship Id="rId6" Target="../media/image27.jpeg" Type="http://schemas.openxmlformats.org/officeDocument/2006/relationships/image"/><Relationship Id="rId7" Target="../media/image28.png" Type="http://schemas.openxmlformats.org/officeDocument/2006/relationships/image"/><Relationship Id="rId8" Target="../media/image25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jpeg" Type="http://schemas.openxmlformats.org/officeDocument/2006/relationships/image"/><Relationship Id="rId11" Target="../media/image58.jpeg" Type="http://schemas.openxmlformats.org/officeDocument/2006/relationships/image"/><Relationship Id="rId12" Target="../media/image59.jpeg" Type="http://schemas.openxmlformats.org/officeDocument/2006/relationships/image"/><Relationship Id="rId13" Target="../media/image31.jpeg" Type="http://schemas.openxmlformats.org/officeDocument/2006/relationships/image"/><Relationship Id="rId14" Target="../media/image29.jpeg" Type="http://schemas.openxmlformats.org/officeDocument/2006/relationships/image"/><Relationship Id="rId2" Target="../media/image20.png" Type="http://schemas.openxmlformats.org/officeDocument/2006/relationships/image"/><Relationship Id="rId3" Target="../media/image27.jpeg" Type="http://schemas.openxmlformats.org/officeDocument/2006/relationships/image"/><Relationship Id="rId4" Target="../media/image30.jpeg" Type="http://schemas.openxmlformats.org/officeDocument/2006/relationships/image"/><Relationship Id="rId5" Target="../media/image25.jpeg" Type="http://schemas.openxmlformats.org/officeDocument/2006/relationships/image"/><Relationship Id="rId6" Target="../media/image32.jpeg" Type="http://schemas.openxmlformats.org/officeDocument/2006/relationships/image"/><Relationship Id="rId7" Target="../media/image28.png" Type="http://schemas.openxmlformats.org/officeDocument/2006/relationships/image"/><Relationship Id="rId8" Target="../media/image3.png" Type="http://schemas.openxmlformats.org/officeDocument/2006/relationships/image"/><Relationship Id="rId9" Target="../media/image26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6.jpeg" Type="http://schemas.openxmlformats.org/officeDocument/2006/relationships/image"/><Relationship Id="rId6" Target="../media/image7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60.jpeg" Type="http://schemas.openxmlformats.org/officeDocument/2006/relationships/image"/><Relationship Id="rId4" Target="../media/image61.jpeg" Type="http://schemas.openxmlformats.org/officeDocument/2006/relationships/image"/><Relationship Id="rId5" Target="../media/image62.jpeg" Type="http://schemas.openxmlformats.org/officeDocument/2006/relationships/image"/><Relationship Id="rId6" Target="../media/image63.jpeg" Type="http://schemas.openxmlformats.org/officeDocument/2006/relationships/image"/><Relationship Id="rId7" Target="../media/image64.jpeg" Type="http://schemas.openxmlformats.org/officeDocument/2006/relationships/image"/><Relationship Id="rId8" Target="../media/image65.jpeg" Type="http://schemas.openxmlformats.org/officeDocument/2006/relationships/image"/><Relationship Id="rId9" Target="../media/image66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67.jpeg" Type="http://schemas.openxmlformats.org/officeDocument/2006/relationships/image"/><Relationship Id="rId4" Target="../media/image68.jpeg" Type="http://schemas.openxmlformats.org/officeDocument/2006/relationships/image"/><Relationship Id="rId5" Target="../media/image69.jpeg" Type="http://schemas.openxmlformats.org/officeDocument/2006/relationships/image"/><Relationship Id="rId6" Target="../media/image70.jpeg" Type="http://schemas.openxmlformats.org/officeDocument/2006/relationships/image"/><Relationship Id="rId7" Target="../media/image71.jpeg" Type="http://schemas.openxmlformats.org/officeDocument/2006/relationships/image"/><Relationship Id="rId8" Target="../media/image72.jpeg" Type="http://schemas.openxmlformats.org/officeDocument/2006/relationships/image"/><Relationship Id="rId9" Target="../media/image73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0.png" Type="http://schemas.openxmlformats.org/officeDocument/2006/relationships/image"/><Relationship Id="rId4" Target="../media/image21.jpeg" Type="http://schemas.openxmlformats.org/officeDocument/2006/relationships/image"/><Relationship Id="rId5" Target="../media/image23.jpeg" Type="http://schemas.openxmlformats.org/officeDocument/2006/relationships/image"/><Relationship Id="rId6" Target="../media/image24.png" Type="http://schemas.openxmlformats.org/officeDocument/2006/relationships/image"/><Relationship Id="rId7" Target="../media/image22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74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2" Target="../media/image75.jpeg" Type="http://schemas.openxmlformats.org/officeDocument/2006/relationships/image"/><Relationship Id="rId3" Target="../media/image76.jpeg" Type="http://schemas.openxmlformats.org/officeDocument/2006/relationships/image"/><Relationship Id="rId4" Target="../media/image77.jpeg" Type="http://schemas.openxmlformats.org/officeDocument/2006/relationships/image"/><Relationship Id="rId5" Target="../media/image78.jpeg" Type="http://schemas.openxmlformats.org/officeDocument/2006/relationships/image"/><Relationship Id="rId6" Target="../media/image79.jpeg" Type="http://schemas.openxmlformats.org/officeDocument/2006/relationships/image"/><Relationship Id="rId7" Target="../media/image80.jpeg" Type="http://schemas.openxmlformats.org/officeDocument/2006/relationships/image"/><Relationship Id="rId8" Target="../media/image81.jpeg" Type="http://schemas.openxmlformats.org/officeDocument/2006/relationships/image"/><Relationship Id="rId9" Target="../media/image82.jpe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jpeg" Type="http://schemas.openxmlformats.org/officeDocument/2006/relationships/image"/><Relationship Id="rId11" Target="../media/image83.png" Type="http://schemas.openxmlformats.org/officeDocument/2006/relationships/image"/><Relationship Id="rId12" Target="../media/image84.png" Type="http://schemas.openxmlformats.org/officeDocument/2006/relationships/image"/><Relationship Id="rId13" Target="../media/image85.png" Type="http://schemas.openxmlformats.org/officeDocument/2006/relationships/image"/><Relationship Id="rId14" Target="../media/image86.png" Type="http://schemas.openxmlformats.org/officeDocument/2006/relationships/image"/><Relationship Id="rId2" Target="../media/image75.jpeg" Type="http://schemas.openxmlformats.org/officeDocument/2006/relationships/image"/><Relationship Id="rId3" Target="../media/image77.jpeg" Type="http://schemas.openxmlformats.org/officeDocument/2006/relationships/image"/><Relationship Id="rId4" Target="../media/image78.jpeg" Type="http://schemas.openxmlformats.org/officeDocument/2006/relationships/image"/><Relationship Id="rId5" Target="../media/image79.jpeg" Type="http://schemas.openxmlformats.org/officeDocument/2006/relationships/image"/><Relationship Id="rId6" Target="../media/image82.jpeg" Type="http://schemas.openxmlformats.org/officeDocument/2006/relationships/image"/><Relationship Id="rId7" Target="../media/image3.png" Type="http://schemas.openxmlformats.org/officeDocument/2006/relationships/image"/><Relationship Id="rId8" Target="../media/image81.jpeg" Type="http://schemas.openxmlformats.org/officeDocument/2006/relationships/image"/><Relationship Id="rId9" Target="../media/image80.jpe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jpeg" Type="http://schemas.openxmlformats.org/officeDocument/2006/relationships/image"/><Relationship Id="rId11" Target="../media/image87.jpeg" Type="http://schemas.openxmlformats.org/officeDocument/2006/relationships/image"/><Relationship Id="rId12" Target="../media/image88.jpeg" Type="http://schemas.openxmlformats.org/officeDocument/2006/relationships/image"/><Relationship Id="rId13" Target="../media/image89.png" Type="http://schemas.openxmlformats.org/officeDocument/2006/relationships/image"/><Relationship Id="rId14" Target="../media/image90.jpeg" Type="http://schemas.openxmlformats.org/officeDocument/2006/relationships/image"/><Relationship Id="rId15" Target="../media/image91.jpeg" Type="http://schemas.openxmlformats.org/officeDocument/2006/relationships/image"/><Relationship Id="rId16" Target="../media/image92.png" Type="http://schemas.openxmlformats.org/officeDocument/2006/relationships/image"/><Relationship Id="rId2" Target="../media/image78.jpeg" Type="http://schemas.openxmlformats.org/officeDocument/2006/relationships/image"/><Relationship Id="rId3" Target="../media/image75.jpeg" Type="http://schemas.openxmlformats.org/officeDocument/2006/relationships/image"/><Relationship Id="rId4" Target="../media/image82.jpeg" Type="http://schemas.openxmlformats.org/officeDocument/2006/relationships/image"/><Relationship Id="rId5" Target="../media/image76.jpeg" Type="http://schemas.openxmlformats.org/officeDocument/2006/relationships/image"/><Relationship Id="rId6" Target="../media/image79.jpeg" Type="http://schemas.openxmlformats.org/officeDocument/2006/relationships/image"/><Relationship Id="rId7" Target="../media/image3.png" Type="http://schemas.openxmlformats.org/officeDocument/2006/relationships/image"/><Relationship Id="rId8" Target="../media/image80.jpeg" Type="http://schemas.openxmlformats.org/officeDocument/2006/relationships/image"/><Relationship Id="rId9" Target="../media/image77.jpe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jpeg" Type="http://schemas.openxmlformats.org/officeDocument/2006/relationships/image"/><Relationship Id="rId11" Target="../media/image93.png" Type="http://schemas.openxmlformats.org/officeDocument/2006/relationships/image"/><Relationship Id="rId12" Target="../media/image94.png" Type="http://schemas.openxmlformats.org/officeDocument/2006/relationships/image"/><Relationship Id="rId13" Target="../media/image95.png" Type="http://schemas.openxmlformats.org/officeDocument/2006/relationships/image"/><Relationship Id="rId14" Target="../media/image96.png" Type="http://schemas.openxmlformats.org/officeDocument/2006/relationships/image"/><Relationship Id="rId2" Target="../media/image82.jpeg" Type="http://schemas.openxmlformats.org/officeDocument/2006/relationships/image"/><Relationship Id="rId3" Target="../media/image78.jpeg" Type="http://schemas.openxmlformats.org/officeDocument/2006/relationships/image"/><Relationship Id="rId4" Target="../media/image79.jpeg" Type="http://schemas.openxmlformats.org/officeDocument/2006/relationships/image"/><Relationship Id="rId5" Target="../media/image81.jpeg" Type="http://schemas.openxmlformats.org/officeDocument/2006/relationships/image"/><Relationship Id="rId6" Target="../media/image76.jpeg" Type="http://schemas.openxmlformats.org/officeDocument/2006/relationships/image"/><Relationship Id="rId7" Target="../media/image3.png" Type="http://schemas.openxmlformats.org/officeDocument/2006/relationships/image"/><Relationship Id="rId8" Target="../media/image77.jpeg" Type="http://schemas.openxmlformats.org/officeDocument/2006/relationships/image"/><Relationship Id="rId9" Target="../media/image75.jpe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jpeg" Type="http://schemas.openxmlformats.org/officeDocument/2006/relationships/image"/><Relationship Id="rId11" Target="../media/image97.jpeg" Type="http://schemas.openxmlformats.org/officeDocument/2006/relationships/image"/><Relationship Id="rId12" Target="../media/image98.jpeg" Type="http://schemas.openxmlformats.org/officeDocument/2006/relationships/image"/><Relationship Id="rId13" Target="../media/image99.png" Type="http://schemas.openxmlformats.org/officeDocument/2006/relationships/image"/><Relationship Id="rId14" Target="../media/image100.png" Type="http://schemas.openxmlformats.org/officeDocument/2006/relationships/image"/><Relationship Id="rId15" Target="../media/image101.png" Type="http://schemas.openxmlformats.org/officeDocument/2006/relationships/image"/><Relationship Id="rId2" Target="../media/image79.jpeg" Type="http://schemas.openxmlformats.org/officeDocument/2006/relationships/image"/><Relationship Id="rId3" Target="../media/image82.jpeg" Type="http://schemas.openxmlformats.org/officeDocument/2006/relationships/image"/><Relationship Id="rId4" Target="../media/image76.jpeg" Type="http://schemas.openxmlformats.org/officeDocument/2006/relationships/image"/><Relationship Id="rId5" Target="../media/image80.jpeg" Type="http://schemas.openxmlformats.org/officeDocument/2006/relationships/image"/><Relationship Id="rId6" Target="../media/image81.jpeg" Type="http://schemas.openxmlformats.org/officeDocument/2006/relationships/image"/><Relationship Id="rId7" Target="../media/image3.png" Type="http://schemas.openxmlformats.org/officeDocument/2006/relationships/image"/><Relationship Id="rId8" Target="../media/image75.jpeg" Type="http://schemas.openxmlformats.org/officeDocument/2006/relationships/image"/><Relationship Id="rId9" Target="../media/image78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6.jpeg" Type="http://schemas.openxmlformats.org/officeDocument/2006/relationships/image"/><Relationship Id="rId6" Target="../media/image10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jpeg" Type="http://schemas.openxmlformats.org/officeDocument/2006/relationships/image"/><Relationship Id="rId11" Target="../media/image102.png" Type="http://schemas.openxmlformats.org/officeDocument/2006/relationships/image"/><Relationship Id="rId12" Target="../media/image103.png" Type="http://schemas.openxmlformats.org/officeDocument/2006/relationships/image"/><Relationship Id="rId13" Target="../media/image104.png" Type="http://schemas.openxmlformats.org/officeDocument/2006/relationships/image"/><Relationship Id="rId14" Target="../media/image105.png" Type="http://schemas.openxmlformats.org/officeDocument/2006/relationships/image"/><Relationship Id="rId2" Target="../media/image76.jpeg" Type="http://schemas.openxmlformats.org/officeDocument/2006/relationships/image"/><Relationship Id="rId3" Target="../media/image79.jpeg" Type="http://schemas.openxmlformats.org/officeDocument/2006/relationships/image"/><Relationship Id="rId4" Target="../media/image81.jpeg" Type="http://schemas.openxmlformats.org/officeDocument/2006/relationships/image"/><Relationship Id="rId5" Target="../media/image77.jpeg" Type="http://schemas.openxmlformats.org/officeDocument/2006/relationships/image"/><Relationship Id="rId6" Target="../media/image80.jpeg" Type="http://schemas.openxmlformats.org/officeDocument/2006/relationships/image"/><Relationship Id="rId7" Target="../media/image3.png" Type="http://schemas.openxmlformats.org/officeDocument/2006/relationships/image"/><Relationship Id="rId8" Target="../media/image78.jpeg" Type="http://schemas.openxmlformats.org/officeDocument/2006/relationships/image"/><Relationship Id="rId9" Target="../media/image82.jpe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8.jpeg" Type="http://schemas.openxmlformats.org/officeDocument/2006/relationships/image"/><Relationship Id="rId11" Target="../media/image106.png" Type="http://schemas.openxmlformats.org/officeDocument/2006/relationships/image"/><Relationship Id="rId12" Target="../media/image107.png" Type="http://schemas.openxmlformats.org/officeDocument/2006/relationships/image"/><Relationship Id="rId13" Target="../media/image108.png" Type="http://schemas.openxmlformats.org/officeDocument/2006/relationships/image"/><Relationship Id="rId14" Target="../media/image109.png" Type="http://schemas.openxmlformats.org/officeDocument/2006/relationships/image"/><Relationship Id="rId15" Target="../media/image110.png" Type="http://schemas.openxmlformats.org/officeDocument/2006/relationships/image"/><Relationship Id="rId16" Target="../media/image111.png" Type="http://schemas.openxmlformats.org/officeDocument/2006/relationships/image"/><Relationship Id="rId2" Target="../media/image81.jpeg" Type="http://schemas.openxmlformats.org/officeDocument/2006/relationships/image"/><Relationship Id="rId3" Target="../media/image76.jpeg" Type="http://schemas.openxmlformats.org/officeDocument/2006/relationships/image"/><Relationship Id="rId4" Target="../media/image80.jpeg" Type="http://schemas.openxmlformats.org/officeDocument/2006/relationships/image"/><Relationship Id="rId5" Target="../media/image75.jpeg" Type="http://schemas.openxmlformats.org/officeDocument/2006/relationships/image"/><Relationship Id="rId6" Target="../media/image77.jpeg" Type="http://schemas.openxmlformats.org/officeDocument/2006/relationships/image"/><Relationship Id="rId7" Target="../media/image3.png" Type="http://schemas.openxmlformats.org/officeDocument/2006/relationships/image"/><Relationship Id="rId8" Target="../media/image82.jpeg" Type="http://schemas.openxmlformats.org/officeDocument/2006/relationships/image"/><Relationship Id="rId9" Target="../media/image79.jpe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jpeg" Type="http://schemas.openxmlformats.org/officeDocument/2006/relationships/image"/><Relationship Id="rId11" Target="../media/image112.png" Type="http://schemas.openxmlformats.org/officeDocument/2006/relationships/image"/><Relationship Id="rId12" Target="../media/image113.png" Type="http://schemas.openxmlformats.org/officeDocument/2006/relationships/image"/><Relationship Id="rId13" Target="../media/image114.png" Type="http://schemas.openxmlformats.org/officeDocument/2006/relationships/image"/><Relationship Id="rId14" Target="../media/image115.png" Type="http://schemas.openxmlformats.org/officeDocument/2006/relationships/image"/><Relationship Id="rId2" Target="../media/image80.jpeg" Type="http://schemas.openxmlformats.org/officeDocument/2006/relationships/image"/><Relationship Id="rId3" Target="../media/image81.jpeg" Type="http://schemas.openxmlformats.org/officeDocument/2006/relationships/image"/><Relationship Id="rId4" Target="../media/image77.jpeg" Type="http://schemas.openxmlformats.org/officeDocument/2006/relationships/image"/><Relationship Id="rId5" Target="../media/image78.jpeg" Type="http://schemas.openxmlformats.org/officeDocument/2006/relationships/image"/><Relationship Id="rId6" Target="../media/image75.jpeg" Type="http://schemas.openxmlformats.org/officeDocument/2006/relationships/image"/><Relationship Id="rId7" Target="../media/image3.png" Type="http://schemas.openxmlformats.org/officeDocument/2006/relationships/image"/><Relationship Id="rId8" Target="../media/image79.jpeg" Type="http://schemas.openxmlformats.org/officeDocument/2006/relationships/image"/><Relationship Id="rId9" Target="../media/image76.jpe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jpeg" Type="http://schemas.openxmlformats.org/officeDocument/2006/relationships/image"/><Relationship Id="rId11" Target="../media/image116.png" Type="http://schemas.openxmlformats.org/officeDocument/2006/relationships/image"/><Relationship Id="rId12" Target="../media/image117.png" Type="http://schemas.openxmlformats.org/officeDocument/2006/relationships/image"/><Relationship Id="rId13" Target="../media/image118.png" Type="http://schemas.openxmlformats.org/officeDocument/2006/relationships/image"/><Relationship Id="rId14" Target="../media/image119.png" Type="http://schemas.openxmlformats.org/officeDocument/2006/relationships/image"/><Relationship Id="rId2" Target="../media/image77.jpeg" Type="http://schemas.openxmlformats.org/officeDocument/2006/relationships/image"/><Relationship Id="rId3" Target="../media/image80.jpeg" Type="http://schemas.openxmlformats.org/officeDocument/2006/relationships/image"/><Relationship Id="rId4" Target="../media/image75.jpeg" Type="http://schemas.openxmlformats.org/officeDocument/2006/relationships/image"/><Relationship Id="rId5" Target="../media/image82.jpeg" Type="http://schemas.openxmlformats.org/officeDocument/2006/relationships/image"/><Relationship Id="rId6" Target="../media/image78.jpeg" Type="http://schemas.openxmlformats.org/officeDocument/2006/relationships/image"/><Relationship Id="rId7" Target="../media/image3.png" Type="http://schemas.openxmlformats.org/officeDocument/2006/relationships/image"/><Relationship Id="rId8" Target="../media/image76.jpeg" Type="http://schemas.openxmlformats.org/officeDocument/2006/relationships/image"/><Relationship Id="rId9" Target="../media/image81.jpe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0.png" Type="http://schemas.openxmlformats.org/officeDocument/2006/relationships/image"/><Relationship Id="rId4" Target="../media/image24.png" Type="http://schemas.openxmlformats.org/officeDocument/2006/relationships/image"/><Relationship Id="rId5" Target="../media/image21.jpeg" Type="http://schemas.openxmlformats.org/officeDocument/2006/relationships/image"/><Relationship Id="rId6" Target="../media/image23.jpeg" Type="http://schemas.openxmlformats.org/officeDocument/2006/relationships/image"/><Relationship Id="rId7" Target="../media/image22.jpe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20.jpe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24.png" Type="http://schemas.openxmlformats.org/officeDocument/2006/relationships/image"/><Relationship Id="rId2" Target="../media/image121.jpeg" Type="http://schemas.openxmlformats.org/officeDocument/2006/relationships/image"/><Relationship Id="rId3" Target="../media/image122.jpeg" Type="http://schemas.openxmlformats.org/officeDocument/2006/relationships/image"/><Relationship Id="rId4" Target="../media/image123.jpeg" Type="http://schemas.openxmlformats.org/officeDocument/2006/relationships/image"/><Relationship Id="rId5" Target="../media/image124.jpeg" Type="http://schemas.openxmlformats.org/officeDocument/2006/relationships/image"/><Relationship Id="rId6" Target="../media/image125.jpeg" Type="http://schemas.openxmlformats.org/officeDocument/2006/relationships/image"/><Relationship Id="rId7" Target="../media/image126.jpeg" Type="http://schemas.openxmlformats.org/officeDocument/2006/relationships/image"/><Relationship Id="rId8" Target="../media/image127.jpeg" Type="http://schemas.openxmlformats.org/officeDocument/2006/relationships/image"/><Relationship Id="rId9" Target="../media/image128.jpe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7.jpeg" Type="http://schemas.openxmlformats.org/officeDocument/2006/relationships/image"/><Relationship Id="rId11" Target="../media/image129.png" Type="http://schemas.openxmlformats.org/officeDocument/2006/relationships/image"/><Relationship Id="rId12" Target="../media/image130.png" Type="http://schemas.openxmlformats.org/officeDocument/2006/relationships/image"/><Relationship Id="rId13" Target="../media/image131.png" Type="http://schemas.openxmlformats.org/officeDocument/2006/relationships/image"/><Relationship Id="rId14" Target="../media/image132.png" Type="http://schemas.openxmlformats.org/officeDocument/2006/relationships/image"/><Relationship Id="rId15" Target="../media/image24.png" Type="http://schemas.openxmlformats.org/officeDocument/2006/relationships/image"/><Relationship Id="rId2" Target="../media/image121.jpeg" Type="http://schemas.openxmlformats.org/officeDocument/2006/relationships/image"/><Relationship Id="rId3" Target="../media/image122.jpeg" Type="http://schemas.openxmlformats.org/officeDocument/2006/relationships/image"/><Relationship Id="rId4" Target="../media/image123.jpeg" Type="http://schemas.openxmlformats.org/officeDocument/2006/relationships/image"/><Relationship Id="rId5" Target="../media/image124.jpeg" Type="http://schemas.openxmlformats.org/officeDocument/2006/relationships/image"/><Relationship Id="rId6" Target="../media/image125.jpeg" Type="http://schemas.openxmlformats.org/officeDocument/2006/relationships/image"/><Relationship Id="rId7" Target="../media/image126.jpeg" Type="http://schemas.openxmlformats.org/officeDocument/2006/relationships/image"/><Relationship Id="rId8" Target="../media/image128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6.jpeg" Type="http://schemas.openxmlformats.org/officeDocument/2006/relationships/image"/><Relationship Id="rId11" Target="../media/image133.png" Type="http://schemas.openxmlformats.org/officeDocument/2006/relationships/image"/><Relationship Id="rId12" Target="../media/image134.png" Type="http://schemas.openxmlformats.org/officeDocument/2006/relationships/image"/><Relationship Id="rId13" Target="../media/image135.png" Type="http://schemas.openxmlformats.org/officeDocument/2006/relationships/image"/><Relationship Id="rId14" Target="../media/image136.png" Type="http://schemas.openxmlformats.org/officeDocument/2006/relationships/image"/><Relationship Id="rId15" Target="../media/image24.png" Type="http://schemas.openxmlformats.org/officeDocument/2006/relationships/image"/><Relationship Id="rId2" Target="../media/image124.jpeg" Type="http://schemas.openxmlformats.org/officeDocument/2006/relationships/image"/><Relationship Id="rId3" Target="../media/image127.jpeg" Type="http://schemas.openxmlformats.org/officeDocument/2006/relationships/image"/><Relationship Id="rId4" Target="../media/image121.jpeg" Type="http://schemas.openxmlformats.org/officeDocument/2006/relationships/image"/><Relationship Id="rId5" Target="../media/image128.jpeg" Type="http://schemas.openxmlformats.org/officeDocument/2006/relationships/image"/><Relationship Id="rId6" Target="../media/image122.jpeg" Type="http://schemas.openxmlformats.org/officeDocument/2006/relationships/image"/><Relationship Id="rId7" Target="../media/image123.jpeg" Type="http://schemas.openxmlformats.org/officeDocument/2006/relationships/image"/><Relationship Id="rId8" Target="../media/image125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Relationship Id="rId6" Target="../media/image14.jpe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3.jpeg" Type="http://schemas.openxmlformats.org/officeDocument/2006/relationships/image"/><Relationship Id="rId11" Target="../media/image137.png" Type="http://schemas.openxmlformats.org/officeDocument/2006/relationships/image"/><Relationship Id="rId12" Target="../media/image138.png" Type="http://schemas.openxmlformats.org/officeDocument/2006/relationships/image"/><Relationship Id="rId13" Target="../media/image139.png" Type="http://schemas.openxmlformats.org/officeDocument/2006/relationships/image"/><Relationship Id="rId14" Target="../media/image24.png" Type="http://schemas.openxmlformats.org/officeDocument/2006/relationships/image"/><Relationship Id="rId2" Target="../media/image128.jpeg" Type="http://schemas.openxmlformats.org/officeDocument/2006/relationships/image"/><Relationship Id="rId3" Target="../media/image126.jpeg" Type="http://schemas.openxmlformats.org/officeDocument/2006/relationships/image"/><Relationship Id="rId4" Target="../media/image124.jpeg" Type="http://schemas.openxmlformats.org/officeDocument/2006/relationships/image"/><Relationship Id="rId5" Target="../media/image125.jpeg" Type="http://schemas.openxmlformats.org/officeDocument/2006/relationships/image"/><Relationship Id="rId6" Target="../media/image127.jpeg" Type="http://schemas.openxmlformats.org/officeDocument/2006/relationships/image"/><Relationship Id="rId7" Target="../media/image121.jpeg" Type="http://schemas.openxmlformats.org/officeDocument/2006/relationships/image"/><Relationship Id="rId8" Target="../media/image122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1.jpeg" Type="http://schemas.openxmlformats.org/officeDocument/2006/relationships/image"/><Relationship Id="rId11" Target="../media/image140.png" Type="http://schemas.openxmlformats.org/officeDocument/2006/relationships/image"/><Relationship Id="rId12" Target="../media/image141.png" Type="http://schemas.openxmlformats.org/officeDocument/2006/relationships/image"/><Relationship Id="rId13" Target="../media/image142.png" Type="http://schemas.openxmlformats.org/officeDocument/2006/relationships/image"/><Relationship Id="rId14" Target="../media/image143.png" Type="http://schemas.openxmlformats.org/officeDocument/2006/relationships/image"/><Relationship Id="rId15" Target="../media/image24.png" Type="http://schemas.openxmlformats.org/officeDocument/2006/relationships/image"/><Relationship Id="rId2" Target="../media/image125.jpeg" Type="http://schemas.openxmlformats.org/officeDocument/2006/relationships/image"/><Relationship Id="rId3" Target="../media/image123.jpeg" Type="http://schemas.openxmlformats.org/officeDocument/2006/relationships/image"/><Relationship Id="rId4" Target="../media/image128.jpeg" Type="http://schemas.openxmlformats.org/officeDocument/2006/relationships/image"/><Relationship Id="rId5" Target="../media/image122.jpeg" Type="http://schemas.openxmlformats.org/officeDocument/2006/relationships/image"/><Relationship Id="rId6" Target="../media/image126.jpeg" Type="http://schemas.openxmlformats.org/officeDocument/2006/relationships/image"/><Relationship Id="rId7" Target="../media/image124.jpeg" Type="http://schemas.openxmlformats.org/officeDocument/2006/relationships/image"/><Relationship Id="rId8" Target="../media/image127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4.jpeg" Type="http://schemas.openxmlformats.org/officeDocument/2006/relationships/image"/><Relationship Id="rId11" Target="../media/image144.png" Type="http://schemas.openxmlformats.org/officeDocument/2006/relationships/image"/><Relationship Id="rId12" Target="../media/image145.png" Type="http://schemas.openxmlformats.org/officeDocument/2006/relationships/image"/><Relationship Id="rId13" Target="../media/image146.png" Type="http://schemas.openxmlformats.org/officeDocument/2006/relationships/image"/><Relationship Id="rId14" Target="../media/image147.png" Type="http://schemas.openxmlformats.org/officeDocument/2006/relationships/image"/><Relationship Id="rId15" Target="../media/image24.png" Type="http://schemas.openxmlformats.org/officeDocument/2006/relationships/image"/><Relationship Id="rId2" Target="../media/image122.jpeg" Type="http://schemas.openxmlformats.org/officeDocument/2006/relationships/image"/><Relationship Id="rId3" Target="../media/image121.jpeg" Type="http://schemas.openxmlformats.org/officeDocument/2006/relationships/image"/><Relationship Id="rId4" Target="../media/image125.jpeg" Type="http://schemas.openxmlformats.org/officeDocument/2006/relationships/image"/><Relationship Id="rId5" Target="../media/image127.jpeg" Type="http://schemas.openxmlformats.org/officeDocument/2006/relationships/image"/><Relationship Id="rId6" Target="../media/image123.jpeg" Type="http://schemas.openxmlformats.org/officeDocument/2006/relationships/image"/><Relationship Id="rId7" Target="../media/image128.jpeg" Type="http://schemas.openxmlformats.org/officeDocument/2006/relationships/image"/><Relationship Id="rId8" Target="../media/image126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8.jpeg" Type="http://schemas.openxmlformats.org/officeDocument/2006/relationships/image"/><Relationship Id="rId11" Target="../media/image148.png" Type="http://schemas.openxmlformats.org/officeDocument/2006/relationships/image"/><Relationship Id="rId12" Target="../media/image149.png" Type="http://schemas.openxmlformats.org/officeDocument/2006/relationships/image"/><Relationship Id="rId13" Target="../media/image150.png" Type="http://schemas.openxmlformats.org/officeDocument/2006/relationships/image"/><Relationship Id="rId14" Target="../media/image151.png" Type="http://schemas.openxmlformats.org/officeDocument/2006/relationships/image"/><Relationship Id="rId15" Target="../media/image24.png" Type="http://schemas.openxmlformats.org/officeDocument/2006/relationships/image"/><Relationship Id="rId16" Target="../media/image152.png" Type="http://schemas.openxmlformats.org/officeDocument/2006/relationships/image"/><Relationship Id="rId2" Target="../media/image127.jpeg" Type="http://schemas.openxmlformats.org/officeDocument/2006/relationships/image"/><Relationship Id="rId3" Target="../media/image124.jpeg" Type="http://schemas.openxmlformats.org/officeDocument/2006/relationships/image"/><Relationship Id="rId4" Target="../media/image122.jpeg" Type="http://schemas.openxmlformats.org/officeDocument/2006/relationships/image"/><Relationship Id="rId5" Target="../media/image126.jpeg" Type="http://schemas.openxmlformats.org/officeDocument/2006/relationships/image"/><Relationship Id="rId6" Target="../media/image121.jpeg" Type="http://schemas.openxmlformats.org/officeDocument/2006/relationships/image"/><Relationship Id="rId7" Target="../media/image125.jpeg" Type="http://schemas.openxmlformats.org/officeDocument/2006/relationships/image"/><Relationship Id="rId8" Target="../media/image123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5.jpeg" Type="http://schemas.openxmlformats.org/officeDocument/2006/relationships/image"/><Relationship Id="rId11" Target="../media/image153.png" Type="http://schemas.openxmlformats.org/officeDocument/2006/relationships/image"/><Relationship Id="rId12" Target="../media/image154.png" Type="http://schemas.openxmlformats.org/officeDocument/2006/relationships/image"/><Relationship Id="rId13" Target="../media/image155.png" Type="http://schemas.openxmlformats.org/officeDocument/2006/relationships/image"/><Relationship Id="rId14" Target="../media/image24.png" Type="http://schemas.openxmlformats.org/officeDocument/2006/relationships/image"/><Relationship Id="rId2" Target="../media/image126.jpeg" Type="http://schemas.openxmlformats.org/officeDocument/2006/relationships/image"/><Relationship Id="rId3" Target="../media/image128.jpeg" Type="http://schemas.openxmlformats.org/officeDocument/2006/relationships/image"/><Relationship Id="rId4" Target="../media/image127.jpeg" Type="http://schemas.openxmlformats.org/officeDocument/2006/relationships/image"/><Relationship Id="rId5" Target="../media/image123.jpeg" Type="http://schemas.openxmlformats.org/officeDocument/2006/relationships/image"/><Relationship Id="rId6" Target="../media/image124.jpeg" Type="http://schemas.openxmlformats.org/officeDocument/2006/relationships/image"/><Relationship Id="rId7" Target="../media/image122.jpeg" Type="http://schemas.openxmlformats.org/officeDocument/2006/relationships/image"/><Relationship Id="rId8" Target="../media/image121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2.jpeg" Type="http://schemas.openxmlformats.org/officeDocument/2006/relationships/image"/><Relationship Id="rId11" Target="../media/image156.png" Type="http://schemas.openxmlformats.org/officeDocument/2006/relationships/image"/><Relationship Id="rId12" Target="../media/image157.png" Type="http://schemas.openxmlformats.org/officeDocument/2006/relationships/image"/><Relationship Id="rId13" Target="../media/image158.png" Type="http://schemas.openxmlformats.org/officeDocument/2006/relationships/image"/><Relationship Id="rId14" Target="../media/image159.png" Type="http://schemas.openxmlformats.org/officeDocument/2006/relationships/image"/><Relationship Id="rId15" Target="../media/image24.png" Type="http://schemas.openxmlformats.org/officeDocument/2006/relationships/image"/><Relationship Id="rId2" Target="../media/image123.jpeg" Type="http://schemas.openxmlformats.org/officeDocument/2006/relationships/image"/><Relationship Id="rId3" Target="../media/image125.jpeg" Type="http://schemas.openxmlformats.org/officeDocument/2006/relationships/image"/><Relationship Id="rId4" Target="../media/image126.jpeg" Type="http://schemas.openxmlformats.org/officeDocument/2006/relationships/image"/><Relationship Id="rId5" Target="../media/image121.jpeg" Type="http://schemas.openxmlformats.org/officeDocument/2006/relationships/image"/><Relationship Id="rId6" Target="../media/image128.jpeg" Type="http://schemas.openxmlformats.org/officeDocument/2006/relationships/image"/><Relationship Id="rId7" Target="../media/image127.jpeg" Type="http://schemas.openxmlformats.org/officeDocument/2006/relationships/image"/><Relationship Id="rId8" Target="../media/image124.jpeg" Type="http://schemas.openxmlformats.org/officeDocument/2006/relationships/image"/><Relationship Id="rId9" Target="../media/image3.pn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60.jpe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https://www.guenthart.com" TargetMode="External" Type="http://schemas.openxmlformats.org/officeDocument/2006/relationships/hyperlink"/><Relationship Id="rId4" Target="../media/image20.png" Type="http://schemas.openxmlformats.org/officeDocument/2006/relationships/image"/><Relationship Id="rId5" Target="../media/image24.png" Type="http://schemas.openxmlformats.org/officeDocument/2006/relationships/image"/><Relationship Id="rId6" Target="../media/image161.jpeg" Type="http://schemas.openxmlformats.org/officeDocument/2006/relationships/image"/><Relationship Id="rId7" Target="https://www.guenthart.com" TargetMode="External" Type="http://schemas.openxmlformats.org/officeDocument/2006/relationships/hyperlink"/><Relationship Id="rId8" Target="https://www.guenthart.com" TargetMode="External" Type="http://schemas.openxmlformats.org/officeDocument/2006/relationships/hyperlink"/><Relationship Id="rId9" Target="https://www.guenthart.com/kontakt" TargetMode="External" Type="http://schemas.openxmlformats.org/officeDocument/2006/relationships/hyperlink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0.png" Type="http://schemas.openxmlformats.org/officeDocument/2006/relationships/image"/><Relationship Id="rId4" Target="../media/image21.jpeg" Type="http://schemas.openxmlformats.org/officeDocument/2006/relationships/image"/><Relationship Id="rId5" Target="../media/image22.jpeg" Type="http://schemas.openxmlformats.org/officeDocument/2006/relationships/image"/><Relationship Id="rId6" Target="../media/image23.jpeg" Type="http://schemas.openxmlformats.org/officeDocument/2006/relationships/image"/><Relationship Id="rId7" Target="../media/image2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47268" y="-299195"/>
            <a:ext cx="14114926" cy="10586195"/>
          </a:xfrm>
          <a:custGeom>
            <a:avLst/>
            <a:gdLst/>
            <a:ahLst/>
            <a:cxnLst/>
            <a:rect r="r" b="b" t="t" l="l"/>
            <a:pathLst>
              <a:path h="10586195" w="14114926">
                <a:moveTo>
                  <a:pt x="0" y="0"/>
                </a:moveTo>
                <a:lnTo>
                  <a:pt x="14114926" y="0"/>
                </a:lnTo>
                <a:lnTo>
                  <a:pt x="14114926" y="10586195"/>
                </a:lnTo>
                <a:lnTo>
                  <a:pt x="0" y="10586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7" t="0" r="-84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3507" y="-299195"/>
            <a:ext cx="12811551" cy="10807916"/>
          </a:xfrm>
          <a:custGeom>
            <a:avLst/>
            <a:gdLst/>
            <a:ahLst/>
            <a:cxnLst/>
            <a:rect r="r" b="b" t="t" l="l"/>
            <a:pathLst>
              <a:path h="10807916" w="12811551">
                <a:moveTo>
                  <a:pt x="0" y="0"/>
                </a:moveTo>
                <a:lnTo>
                  <a:pt x="12811551" y="0"/>
                </a:lnTo>
                <a:lnTo>
                  <a:pt x="12811551" y="10807917"/>
                </a:lnTo>
                <a:lnTo>
                  <a:pt x="0" y="10807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387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34015" y="1028700"/>
            <a:ext cx="5925285" cy="2558770"/>
          </a:xfrm>
          <a:custGeom>
            <a:avLst/>
            <a:gdLst/>
            <a:ahLst/>
            <a:cxnLst/>
            <a:rect r="r" b="b" t="t" l="l"/>
            <a:pathLst>
              <a:path h="2558770" w="5925285">
                <a:moveTo>
                  <a:pt x="0" y="0"/>
                </a:moveTo>
                <a:lnTo>
                  <a:pt x="5925285" y="0"/>
                </a:lnTo>
                <a:lnTo>
                  <a:pt x="5925285" y="2558770"/>
                </a:lnTo>
                <a:lnTo>
                  <a:pt x="0" y="255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989" r="-55" b="-198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417071" y="6174722"/>
            <a:ext cx="6842229" cy="3083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031"/>
              </a:lnSpc>
            </a:pPr>
            <a:r>
              <a:rPr lang="en-US" sz="7301">
                <a:solidFill>
                  <a:srgbClr val="B1946C"/>
                </a:solidFill>
                <a:latin typeface="Century Gothic Paneuropean Bold"/>
              </a:rPr>
              <a:t>TRADITION</a:t>
            </a:r>
          </a:p>
          <a:p>
            <a:pPr algn="r">
              <a:lnSpc>
                <a:spcPts val="8031"/>
              </a:lnSpc>
            </a:pPr>
            <a:r>
              <a:rPr lang="en-US" sz="7301">
                <a:solidFill>
                  <a:srgbClr val="545454"/>
                </a:solidFill>
                <a:latin typeface="Century Gothic Paneuropean Bold"/>
              </a:rPr>
              <a:t>PASSION</a:t>
            </a:r>
          </a:p>
          <a:p>
            <a:pPr algn="r">
              <a:lnSpc>
                <a:spcPts val="8031"/>
              </a:lnSpc>
            </a:pPr>
            <a:r>
              <a:rPr lang="en-US" sz="7301">
                <a:solidFill>
                  <a:srgbClr val="B1946C"/>
                </a:solidFill>
                <a:latin typeface="Century Gothic Paneuropean Bold"/>
              </a:rPr>
              <a:t>I</a:t>
            </a:r>
            <a:r>
              <a:rPr lang="en-US" sz="7301">
                <a:solidFill>
                  <a:srgbClr val="B1946C"/>
                </a:solidFill>
                <a:latin typeface="Century Gothic Paneuropean Bold"/>
              </a:rPr>
              <a:t>NNOVATION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800051" y="5951202"/>
            <a:ext cx="2459249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19"/>
              </a:lnSpc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Günthart &amp; Co.KG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374781" y="-185032"/>
            <a:ext cx="19078122" cy="10731310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38897" r="0" b="-38897"/>
              </a:stretch>
            </a:blipFill>
          </p:spPr>
        </p:sp>
      </p:grpSp>
    </p:spTree>
  </p:cSld>
  <p:clrMapOvr>
    <a:masterClrMapping/>
  </p:clrMapOvr>
  <p:transition spd="slow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8608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020194" y="3671952"/>
            <a:ext cx="6788171" cy="2943095"/>
          </a:xfrm>
          <a:custGeom>
            <a:avLst/>
            <a:gdLst/>
            <a:ahLst/>
            <a:cxnLst/>
            <a:rect r="r" b="b" t="t" l="l"/>
            <a:pathLst>
              <a:path h="2943095" w="6788171">
                <a:moveTo>
                  <a:pt x="0" y="0"/>
                </a:moveTo>
                <a:lnTo>
                  <a:pt x="6788171" y="0"/>
                </a:lnTo>
                <a:lnTo>
                  <a:pt x="6788171" y="2943096"/>
                </a:lnTo>
                <a:lnTo>
                  <a:pt x="0" y="294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66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4410922" y="172065"/>
            <a:ext cx="2006715" cy="2006707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4410922" y="8108228"/>
            <a:ext cx="2006715" cy="2006707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49999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7577736" y="1175419"/>
            <a:ext cx="2006715" cy="2006707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242157" y="1362008"/>
            <a:ext cx="2006715" cy="200670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242157" y="7104874"/>
            <a:ext cx="2006715" cy="2006707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8808365" y="4142391"/>
            <a:ext cx="2006715" cy="2006707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1216" t="0" r="-21216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7577736" y="6893518"/>
            <a:ext cx="2006715" cy="2006707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95250" y="4142391"/>
            <a:ext cx="2006715" cy="2006707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-11824" r="0" b="-11824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989" r="-55" b="-1989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6332" y="3671952"/>
            <a:ext cx="6788171" cy="2943095"/>
          </a:xfrm>
          <a:custGeom>
            <a:avLst/>
            <a:gdLst/>
            <a:ahLst/>
            <a:cxnLst/>
            <a:rect r="r" b="b" t="t" l="l"/>
            <a:pathLst>
              <a:path h="2943095" w="6788171">
                <a:moveTo>
                  <a:pt x="0" y="0"/>
                </a:moveTo>
                <a:lnTo>
                  <a:pt x="6788171" y="0"/>
                </a:lnTo>
                <a:lnTo>
                  <a:pt x="6788171" y="2943096"/>
                </a:lnTo>
                <a:lnTo>
                  <a:pt x="0" y="294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66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49999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5675825" y="6893518"/>
            <a:ext cx="2006715" cy="2006707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1216" t="0" r="-21216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-11824" r="0" b="-11824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989" r="-55" b="-1989"/>
            </a:stretch>
          </a:blipFill>
        </p:spPr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-131769">
            <a:off x="12425045" y="4950582"/>
            <a:ext cx="2087806" cy="5892579"/>
          </a:xfrm>
          <a:custGeom>
            <a:avLst/>
            <a:gdLst/>
            <a:ahLst/>
            <a:cxnLst/>
            <a:rect r="r" b="b" t="t" l="l"/>
            <a:pathLst>
              <a:path h="5892579" w="2087806">
                <a:moveTo>
                  <a:pt x="0" y="0"/>
                </a:moveTo>
                <a:lnTo>
                  <a:pt x="2087807" y="0"/>
                </a:lnTo>
                <a:lnTo>
                  <a:pt x="2087807" y="5892579"/>
                </a:lnTo>
                <a:lnTo>
                  <a:pt x="0" y="5892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332" t="0" r="-1332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300513">
            <a:off x="10392272" y="5161938"/>
            <a:ext cx="2087806" cy="5892579"/>
          </a:xfrm>
          <a:custGeom>
            <a:avLst/>
            <a:gdLst/>
            <a:ahLst/>
            <a:cxnLst/>
            <a:rect r="r" b="b" t="t" l="l"/>
            <a:pathLst>
              <a:path h="5892579" w="2087806">
                <a:moveTo>
                  <a:pt x="0" y="0"/>
                </a:moveTo>
                <a:lnTo>
                  <a:pt x="2087806" y="0"/>
                </a:lnTo>
                <a:lnTo>
                  <a:pt x="2087806" y="5892579"/>
                </a:lnTo>
                <a:lnTo>
                  <a:pt x="0" y="58925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744" t="0" r="-744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78878">
            <a:off x="14592750" y="4965246"/>
            <a:ext cx="2087806" cy="5892579"/>
          </a:xfrm>
          <a:custGeom>
            <a:avLst/>
            <a:gdLst/>
            <a:ahLst/>
            <a:cxnLst/>
            <a:rect r="r" b="b" t="t" l="l"/>
            <a:pathLst>
              <a:path h="5892579" w="2087806">
                <a:moveTo>
                  <a:pt x="0" y="0"/>
                </a:moveTo>
                <a:lnTo>
                  <a:pt x="2087806" y="0"/>
                </a:lnTo>
                <a:lnTo>
                  <a:pt x="2087806" y="5892579"/>
                </a:lnTo>
                <a:lnTo>
                  <a:pt x="0" y="5892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977" t="0" r="-5977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447078">
            <a:off x="16758333" y="5052569"/>
            <a:ext cx="2087806" cy="5892579"/>
          </a:xfrm>
          <a:custGeom>
            <a:avLst/>
            <a:gdLst/>
            <a:ahLst/>
            <a:cxnLst/>
            <a:rect r="r" b="b" t="t" l="l"/>
            <a:pathLst>
              <a:path h="5892579" w="2087806">
                <a:moveTo>
                  <a:pt x="0" y="0"/>
                </a:moveTo>
                <a:lnTo>
                  <a:pt x="2087806" y="0"/>
                </a:lnTo>
                <a:lnTo>
                  <a:pt x="2087806" y="5892578"/>
                </a:lnTo>
                <a:lnTo>
                  <a:pt x="0" y="58925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801" t="0" r="-3801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1685500" y="4149671"/>
            <a:ext cx="6011362" cy="628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S</a:t>
            </a: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ortierte Schokoladen- und Zuckerstreusel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27828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6332" y="3671952"/>
            <a:ext cx="6788171" cy="2943095"/>
          </a:xfrm>
          <a:custGeom>
            <a:avLst/>
            <a:gdLst/>
            <a:ahLst/>
            <a:cxnLst/>
            <a:rect r="r" b="b" t="t" l="l"/>
            <a:pathLst>
              <a:path h="2943095" w="6788171">
                <a:moveTo>
                  <a:pt x="0" y="0"/>
                </a:moveTo>
                <a:lnTo>
                  <a:pt x="6788171" y="0"/>
                </a:lnTo>
                <a:lnTo>
                  <a:pt x="6788171" y="2943096"/>
                </a:lnTo>
                <a:lnTo>
                  <a:pt x="0" y="294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66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11824" r="0" b="-11824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-49999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989" r="-55" b="-1989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1216" t="0" r="-21216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524816">
            <a:off x="10575532" y="6125664"/>
            <a:ext cx="3392789" cy="5588720"/>
          </a:xfrm>
          <a:custGeom>
            <a:avLst/>
            <a:gdLst/>
            <a:ahLst/>
            <a:cxnLst/>
            <a:rect r="r" b="b" t="t" l="l"/>
            <a:pathLst>
              <a:path h="5588720" w="3392789">
                <a:moveTo>
                  <a:pt x="0" y="0"/>
                </a:moveTo>
                <a:lnTo>
                  <a:pt x="3392789" y="0"/>
                </a:lnTo>
                <a:lnTo>
                  <a:pt x="3392789" y="5588720"/>
                </a:lnTo>
                <a:lnTo>
                  <a:pt x="0" y="55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199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721880" y="5117176"/>
            <a:ext cx="3303302" cy="5588720"/>
          </a:xfrm>
          <a:custGeom>
            <a:avLst/>
            <a:gdLst/>
            <a:ahLst/>
            <a:cxnLst/>
            <a:rect r="r" b="b" t="t" l="l"/>
            <a:pathLst>
              <a:path h="5588720" w="3303302">
                <a:moveTo>
                  <a:pt x="0" y="0"/>
                </a:moveTo>
                <a:lnTo>
                  <a:pt x="3303303" y="0"/>
                </a:lnTo>
                <a:lnTo>
                  <a:pt x="3303303" y="5588720"/>
                </a:lnTo>
                <a:lnTo>
                  <a:pt x="0" y="55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247" t="0" r="-4582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334573">
            <a:off x="15348905" y="5049159"/>
            <a:ext cx="3303302" cy="5428150"/>
          </a:xfrm>
          <a:custGeom>
            <a:avLst/>
            <a:gdLst/>
            <a:ahLst/>
            <a:cxnLst/>
            <a:rect r="r" b="b" t="t" l="l"/>
            <a:pathLst>
              <a:path h="5428150" w="3303302">
                <a:moveTo>
                  <a:pt x="0" y="0"/>
                </a:moveTo>
                <a:lnTo>
                  <a:pt x="3303302" y="0"/>
                </a:lnTo>
                <a:lnTo>
                  <a:pt x="3303302" y="5428150"/>
                </a:lnTo>
                <a:lnTo>
                  <a:pt x="0" y="5428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570" t="0" r="-1439" b="-2958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1685500" y="4149671"/>
            <a:ext cx="6011362" cy="628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Zucker-, Schokoladendekore und Dekoraufleger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med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6332" y="3671952"/>
            <a:ext cx="6788171" cy="2943095"/>
          </a:xfrm>
          <a:custGeom>
            <a:avLst/>
            <a:gdLst/>
            <a:ahLst/>
            <a:cxnLst/>
            <a:rect r="r" b="b" t="t" l="l"/>
            <a:pathLst>
              <a:path h="2943095" w="6788171">
                <a:moveTo>
                  <a:pt x="0" y="0"/>
                </a:moveTo>
                <a:lnTo>
                  <a:pt x="6788171" y="0"/>
                </a:lnTo>
                <a:lnTo>
                  <a:pt x="6788171" y="2943096"/>
                </a:lnTo>
                <a:lnTo>
                  <a:pt x="0" y="294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66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1824" r="0" b="-11824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-49999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989" r="-55" b="-1989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697573">
            <a:off x="10548090" y="5927538"/>
            <a:ext cx="3325256" cy="5439493"/>
          </a:xfrm>
          <a:custGeom>
            <a:avLst/>
            <a:gdLst/>
            <a:ahLst/>
            <a:cxnLst/>
            <a:rect r="r" b="b" t="t" l="l"/>
            <a:pathLst>
              <a:path h="5439493" w="3325256">
                <a:moveTo>
                  <a:pt x="0" y="0"/>
                </a:moveTo>
                <a:lnTo>
                  <a:pt x="3325256" y="0"/>
                </a:lnTo>
                <a:lnTo>
                  <a:pt x="3325256" y="5439494"/>
                </a:lnTo>
                <a:lnTo>
                  <a:pt x="0" y="5439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76" t="-2743" r="-1576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902292" y="5531465"/>
            <a:ext cx="3140216" cy="4951124"/>
          </a:xfrm>
          <a:custGeom>
            <a:avLst/>
            <a:gdLst/>
            <a:ahLst/>
            <a:cxnLst/>
            <a:rect r="r" b="b" t="t" l="l"/>
            <a:pathLst>
              <a:path h="4951124" w="3140216">
                <a:moveTo>
                  <a:pt x="0" y="0"/>
                </a:moveTo>
                <a:lnTo>
                  <a:pt x="3140216" y="0"/>
                </a:lnTo>
                <a:lnTo>
                  <a:pt x="3140216" y="4951124"/>
                </a:lnTo>
                <a:lnTo>
                  <a:pt x="0" y="4951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193" t="-14835" r="0" b="-1957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334573">
            <a:off x="15487935" y="5281206"/>
            <a:ext cx="3088639" cy="5221787"/>
          </a:xfrm>
          <a:custGeom>
            <a:avLst/>
            <a:gdLst/>
            <a:ahLst/>
            <a:cxnLst/>
            <a:rect r="r" b="b" t="t" l="l"/>
            <a:pathLst>
              <a:path h="5221787" w="3088639">
                <a:moveTo>
                  <a:pt x="0" y="0"/>
                </a:moveTo>
                <a:lnTo>
                  <a:pt x="3088639" y="0"/>
                </a:lnTo>
                <a:lnTo>
                  <a:pt x="3088639" y="5221787"/>
                </a:lnTo>
                <a:lnTo>
                  <a:pt x="0" y="5221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7368" t="-7336" r="-132390" b="-8459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1685500" y="4149671"/>
            <a:ext cx="601136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feinste Oblaten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21216" t="0" r="-21216" b="0"/>
              </a:stretch>
            </a:blipFill>
          </p:spPr>
        </p:sp>
      </p:grpSp>
    </p:spTree>
  </p:cSld>
  <p:clrMapOvr>
    <a:masterClrMapping/>
  </p:clrMapOvr>
  <p:transition spd="med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6332" y="3671952"/>
            <a:ext cx="6788171" cy="2943095"/>
          </a:xfrm>
          <a:custGeom>
            <a:avLst/>
            <a:gdLst/>
            <a:ahLst/>
            <a:cxnLst/>
            <a:rect r="r" b="b" t="t" l="l"/>
            <a:pathLst>
              <a:path h="2943095" w="6788171">
                <a:moveTo>
                  <a:pt x="0" y="0"/>
                </a:moveTo>
                <a:lnTo>
                  <a:pt x="6788171" y="0"/>
                </a:lnTo>
                <a:lnTo>
                  <a:pt x="6788171" y="2943096"/>
                </a:lnTo>
                <a:lnTo>
                  <a:pt x="0" y="294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66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11824" r="0" b="-11824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-49999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1216" t="0" r="-21216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989" r="-55" b="-1989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697573">
            <a:off x="10548090" y="5927538"/>
            <a:ext cx="3325256" cy="5439493"/>
          </a:xfrm>
          <a:custGeom>
            <a:avLst/>
            <a:gdLst/>
            <a:ahLst/>
            <a:cxnLst/>
            <a:rect r="r" b="b" t="t" l="l"/>
            <a:pathLst>
              <a:path h="5439493" w="3325256">
                <a:moveTo>
                  <a:pt x="0" y="0"/>
                </a:moveTo>
                <a:lnTo>
                  <a:pt x="3325256" y="0"/>
                </a:lnTo>
                <a:lnTo>
                  <a:pt x="3325256" y="5439494"/>
                </a:lnTo>
                <a:lnTo>
                  <a:pt x="0" y="5439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550" t="0" r="-255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860071" y="5691071"/>
            <a:ext cx="3054527" cy="4834313"/>
          </a:xfrm>
          <a:custGeom>
            <a:avLst/>
            <a:gdLst/>
            <a:ahLst/>
            <a:cxnLst/>
            <a:rect r="r" b="b" t="t" l="l"/>
            <a:pathLst>
              <a:path h="4834313" w="3054527">
                <a:moveTo>
                  <a:pt x="0" y="0"/>
                </a:moveTo>
                <a:lnTo>
                  <a:pt x="3054527" y="0"/>
                </a:lnTo>
                <a:lnTo>
                  <a:pt x="3054527" y="4834313"/>
                </a:lnTo>
                <a:lnTo>
                  <a:pt x="0" y="48343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806" t="-4724" r="-684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334573">
            <a:off x="15478793" y="5591419"/>
            <a:ext cx="3088639" cy="5033618"/>
          </a:xfrm>
          <a:custGeom>
            <a:avLst/>
            <a:gdLst/>
            <a:ahLst/>
            <a:cxnLst/>
            <a:rect r="r" b="b" t="t" l="l"/>
            <a:pathLst>
              <a:path h="5033618" w="3088639">
                <a:moveTo>
                  <a:pt x="0" y="0"/>
                </a:moveTo>
                <a:lnTo>
                  <a:pt x="3088639" y="0"/>
                </a:lnTo>
                <a:lnTo>
                  <a:pt x="3088639" y="5033617"/>
                </a:lnTo>
                <a:lnTo>
                  <a:pt x="0" y="50336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145" t="-3628" r="-2478" b="-109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1685500" y="4149671"/>
            <a:ext cx="601136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Rollfondant in vielen Farben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med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6332" y="3671952"/>
            <a:ext cx="6788171" cy="2943095"/>
          </a:xfrm>
          <a:custGeom>
            <a:avLst/>
            <a:gdLst/>
            <a:ahLst/>
            <a:cxnLst/>
            <a:rect r="r" b="b" t="t" l="l"/>
            <a:pathLst>
              <a:path h="2943095" w="6788171">
                <a:moveTo>
                  <a:pt x="0" y="0"/>
                </a:moveTo>
                <a:lnTo>
                  <a:pt x="6788171" y="0"/>
                </a:lnTo>
                <a:lnTo>
                  <a:pt x="6788171" y="2943096"/>
                </a:lnTo>
                <a:lnTo>
                  <a:pt x="0" y="294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66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-49999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1216" t="0" r="-21216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989" r="-55" b="-1989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553176">
            <a:off x="13534931" y="5331032"/>
            <a:ext cx="1408256" cy="5939004"/>
          </a:xfrm>
          <a:custGeom>
            <a:avLst/>
            <a:gdLst/>
            <a:ahLst/>
            <a:cxnLst/>
            <a:rect r="r" b="b" t="t" l="l"/>
            <a:pathLst>
              <a:path h="5939004" w="1408256">
                <a:moveTo>
                  <a:pt x="0" y="0"/>
                </a:moveTo>
                <a:lnTo>
                  <a:pt x="1408255" y="0"/>
                </a:lnTo>
                <a:lnTo>
                  <a:pt x="1408255" y="5939004"/>
                </a:lnTo>
                <a:lnTo>
                  <a:pt x="0" y="5939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623" t="0" r="-7434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79322">
            <a:off x="16010030" y="5987981"/>
            <a:ext cx="2270494" cy="4625105"/>
          </a:xfrm>
          <a:custGeom>
            <a:avLst/>
            <a:gdLst/>
            <a:ahLst/>
            <a:cxnLst/>
            <a:rect r="r" b="b" t="t" l="l"/>
            <a:pathLst>
              <a:path h="4625105" w="2270494">
                <a:moveTo>
                  <a:pt x="0" y="0"/>
                </a:moveTo>
                <a:lnTo>
                  <a:pt x="2270494" y="0"/>
                </a:lnTo>
                <a:lnTo>
                  <a:pt x="2270494" y="4625106"/>
                </a:lnTo>
                <a:lnTo>
                  <a:pt x="0" y="4625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484" t="0" r="-2272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850075" y="4831729"/>
            <a:ext cx="1350765" cy="5939004"/>
          </a:xfrm>
          <a:custGeom>
            <a:avLst/>
            <a:gdLst/>
            <a:ahLst/>
            <a:cxnLst/>
            <a:rect r="r" b="b" t="t" l="l"/>
            <a:pathLst>
              <a:path h="5939004" w="1350765">
                <a:moveTo>
                  <a:pt x="0" y="0"/>
                </a:moveTo>
                <a:lnTo>
                  <a:pt x="1350765" y="0"/>
                </a:lnTo>
                <a:lnTo>
                  <a:pt x="1350765" y="5939004"/>
                </a:lnTo>
                <a:lnTo>
                  <a:pt x="0" y="5939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464" t="0" r="-12225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884690">
            <a:off x="12220591" y="6243653"/>
            <a:ext cx="1350765" cy="5735857"/>
          </a:xfrm>
          <a:custGeom>
            <a:avLst/>
            <a:gdLst/>
            <a:ahLst/>
            <a:cxnLst/>
            <a:rect r="r" b="b" t="t" l="l"/>
            <a:pathLst>
              <a:path h="5735857" w="1350765">
                <a:moveTo>
                  <a:pt x="0" y="0"/>
                </a:moveTo>
                <a:lnTo>
                  <a:pt x="1350765" y="0"/>
                </a:lnTo>
                <a:lnTo>
                  <a:pt x="1350765" y="5735857"/>
                </a:lnTo>
                <a:lnTo>
                  <a:pt x="0" y="57358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203" t="-3541" r="-13203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1685500" y="4149671"/>
            <a:ext cx="601136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Lebensmittelfarben und Aromen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0" t="-11824" r="0" b="-11824"/>
              </a:stretch>
            </a:blip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med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6332" y="3671952"/>
            <a:ext cx="6788171" cy="2943095"/>
          </a:xfrm>
          <a:custGeom>
            <a:avLst/>
            <a:gdLst/>
            <a:ahLst/>
            <a:cxnLst/>
            <a:rect r="r" b="b" t="t" l="l"/>
            <a:pathLst>
              <a:path h="2943095" w="6788171">
                <a:moveTo>
                  <a:pt x="0" y="0"/>
                </a:moveTo>
                <a:lnTo>
                  <a:pt x="6788171" y="0"/>
                </a:lnTo>
                <a:lnTo>
                  <a:pt x="6788171" y="2943096"/>
                </a:lnTo>
                <a:lnTo>
                  <a:pt x="0" y="294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66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1333061">
            <a:off x="10545646" y="6674186"/>
            <a:ext cx="2279710" cy="4481407"/>
          </a:xfrm>
          <a:custGeom>
            <a:avLst/>
            <a:gdLst/>
            <a:ahLst/>
            <a:cxnLst/>
            <a:rect r="r" b="b" t="t" l="l"/>
            <a:pathLst>
              <a:path h="4481407" w="2279710">
                <a:moveTo>
                  <a:pt x="0" y="0"/>
                </a:moveTo>
                <a:lnTo>
                  <a:pt x="2279709" y="0"/>
                </a:lnTo>
                <a:lnTo>
                  <a:pt x="2279709" y="4481407"/>
                </a:lnTo>
                <a:lnTo>
                  <a:pt x="0" y="44814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9402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-49999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1216" t="0" r="-21216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89" r="-55" b="-1989"/>
            </a:stretch>
          </a:blipFill>
        </p:spPr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-11824" r="0" b="-11824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-697573">
            <a:off x="12376291" y="4893678"/>
            <a:ext cx="1896559" cy="7048673"/>
          </a:xfrm>
          <a:custGeom>
            <a:avLst/>
            <a:gdLst/>
            <a:ahLst/>
            <a:cxnLst/>
            <a:rect r="r" b="b" t="t" l="l"/>
            <a:pathLst>
              <a:path h="7048673" w="1896559">
                <a:moveTo>
                  <a:pt x="0" y="0"/>
                </a:moveTo>
                <a:lnTo>
                  <a:pt x="1896559" y="0"/>
                </a:lnTo>
                <a:lnTo>
                  <a:pt x="1896559" y="7048672"/>
                </a:lnTo>
                <a:lnTo>
                  <a:pt x="0" y="7048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691" t="0" r="-1805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448070">
            <a:off x="15046142" y="4984198"/>
            <a:ext cx="3592768" cy="5696684"/>
          </a:xfrm>
          <a:custGeom>
            <a:avLst/>
            <a:gdLst/>
            <a:ahLst/>
            <a:cxnLst/>
            <a:rect r="r" b="b" t="t" l="l"/>
            <a:pathLst>
              <a:path h="5696684" w="3592768">
                <a:moveTo>
                  <a:pt x="0" y="0"/>
                </a:moveTo>
                <a:lnTo>
                  <a:pt x="3592769" y="0"/>
                </a:lnTo>
                <a:lnTo>
                  <a:pt x="3592769" y="5696685"/>
                </a:lnTo>
                <a:lnTo>
                  <a:pt x="0" y="56966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791" t="-2077" r="0" b="-2077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753619" y="4933932"/>
            <a:ext cx="1323084" cy="5920089"/>
          </a:xfrm>
          <a:custGeom>
            <a:avLst/>
            <a:gdLst/>
            <a:ahLst/>
            <a:cxnLst/>
            <a:rect r="r" b="b" t="t" l="l"/>
            <a:pathLst>
              <a:path h="5920089" w="1323084">
                <a:moveTo>
                  <a:pt x="0" y="0"/>
                </a:moveTo>
                <a:lnTo>
                  <a:pt x="1323084" y="0"/>
                </a:lnTo>
                <a:lnTo>
                  <a:pt x="1323084" y="5920089"/>
                </a:lnTo>
                <a:lnTo>
                  <a:pt x="0" y="59200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493" t="-319" r="-14493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1685500" y="4149671"/>
            <a:ext cx="6011362" cy="628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Zuckerschriften, Royal Icing und Glasuren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med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6332" y="3671952"/>
            <a:ext cx="6788171" cy="2943095"/>
          </a:xfrm>
          <a:custGeom>
            <a:avLst/>
            <a:gdLst/>
            <a:ahLst/>
            <a:cxnLst/>
            <a:rect r="r" b="b" t="t" l="l"/>
            <a:pathLst>
              <a:path h="2943095" w="6788171">
                <a:moveTo>
                  <a:pt x="0" y="0"/>
                </a:moveTo>
                <a:lnTo>
                  <a:pt x="6788171" y="0"/>
                </a:lnTo>
                <a:lnTo>
                  <a:pt x="6788171" y="2943096"/>
                </a:lnTo>
                <a:lnTo>
                  <a:pt x="0" y="294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66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1216" t="0" r="-21216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715657">
            <a:off x="10535670" y="6068697"/>
            <a:ext cx="1751937" cy="5311919"/>
          </a:xfrm>
          <a:custGeom>
            <a:avLst/>
            <a:gdLst/>
            <a:ahLst/>
            <a:cxnLst/>
            <a:rect r="r" b="b" t="t" l="l"/>
            <a:pathLst>
              <a:path h="5311919" w="1751937">
                <a:moveTo>
                  <a:pt x="0" y="0"/>
                </a:moveTo>
                <a:lnTo>
                  <a:pt x="1751937" y="0"/>
                </a:lnTo>
                <a:lnTo>
                  <a:pt x="1751937" y="5311919"/>
                </a:lnTo>
                <a:lnTo>
                  <a:pt x="0" y="531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43" t="-4144" r="-218584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89" r="-55" b="-1989"/>
            </a:stretch>
          </a:blipFill>
        </p:spPr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1685500" y="4149671"/>
            <a:ext cx="601136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Backzubehör und Kerzen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-325425">
            <a:off x="12204045" y="5114102"/>
            <a:ext cx="3056258" cy="5594867"/>
          </a:xfrm>
          <a:custGeom>
            <a:avLst/>
            <a:gdLst/>
            <a:ahLst/>
            <a:cxnLst/>
            <a:rect r="r" b="b" t="t" l="l"/>
            <a:pathLst>
              <a:path h="5594867" w="3056258">
                <a:moveTo>
                  <a:pt x="0" y="0"/>
                </a:moveTo>
                <a:lnTo>
                  <a:pt x="3056258" y="0"/>
                </a:lnTo>
                <a:lnTo>
                  <a:pt x="3056258" y="5594867"/>
                </a:lnTo>
                <a:lnTo>
                  <a:pt x="0" y="5594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077" t="-481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102370">
            <a:off x="15150602" y="4642755"/>
            <a:ext cx="3191948" cy="6653989"/>
          </a:xfrm>
          <a:custGeom>
            <a:avLst/>
            <a:gdLst/>
            <a:ahLst/>
            <a:cxnLst/>
            <a:rect r="r" b="b" t="t" l="l"/>
            <a:pathLst>
              <a:path h="6653989" w="3191948">
                <a:moveTo>
                  <a:pt x="0" y="0"/>
                </a:moveTo>
                <a:lnTo>
                  <a:pt x="3191948" y="0"/>
                </a:lnTo>
                <a:lnTo>
                  <a:pt x="3191948" y="6653988"/>
                </a:lnTo>
                <a:lnTo>
                  <a:pt x="0" y="66539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528" r="-317" b="-528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-49999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0" t="-11824" r="0" b="-11824"/>
              </a:stretch>
            </a:blipFill>
          </p:spPr>
        </p:sp>
      </p:grpSp>
    </p:spTree>
  </p:cSld>
  <p:clrMapOvr>
    <a:masterClrMapping/>
  </p:clrMapOvr>
  <p:transition spd="med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6332" y="3671952"/>
            <a:ext cx="6788171" cy="2943095"/>
          </a:xfrm>
          <a:custGeom>
            <a:avLst/>
            <a:gdLst/>
            <a:ahLst/>
            <a:cxnLst/>
            <a:rect r="r" b="b" t="t" l="l"/>
            <a:pathLst>
              <a:path h="2943095" w="6788171">
                <a:moveTo>
                  <a:pt x="0" y="0"/>
                </a:moveTo>
                <a:lnTo>
                  <a:pt x="6788171" y="0"/>
                </a:lnTo>
                <a:lnTo>
                  <a:pt x="6788171" y="2943096"/>
                </a:lnTo>
                <a:lnTo>
                  <a:pt x="0" y="294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66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1216" t="0" r="-21216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-11824" r="0" b="-11824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989" r="-55" b="-1989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-49999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1685500" y="4149671"/>
            <a:ext cx="601136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Glimmer und Gold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-607749">
            <a:off x="10979116" y="6310516"/>
            <a:ext cx="2263217" cy="4536202"/>
          </a:xfrm>
          <a:custGeom>
            <a:avLst/>
            <a:gdLst/>
            <a:ahLst/>
            <a:cxnLst/>
            <a:rect r="r" b="b" t="t" l="l"/>
            <a:pathLst>
              <a:path h="4536202" w="2263217">
                <a:moveTo>
                  <a:pt x="0" y="0"/>
                </a:moveTo>
                <a:lnTo>
                  <a:pt x="2263218" y="0"/>
                </a:lnTo>
                <a:lnTo>
                  <a:pt x="2263218" y="4536202"/>
                </a:lnTo>
                <a:lnTo>
                  <a:pt x="0" y="4536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91" t="-886" r="0" b="-886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202400">
            <a:off x="13123895" y="5255645"/>
            <a:ext cx="2697011" cy="5259857"/>
          </a:xfrm>
          <a:custGeom>
            <a:avLst/>
            <a:gdLst/>
            <a:ahLst/>
            <a:cxnLst/>
            <a:rect r="r" b="b" t="t" l="l"/>
            <a:pathLst>
              <a:path h="5259857" w="2697011">
                <a:moveTo>
                  <a:pt x="0" y="0"/>
                </a:moveTo>
                <a:lnTo>
                  <a:pt x="2697010" y="0"/>
                </a:lnTo>
                <a:lnTo>
                  <a:pt x="2697010" y="5259857"/>
                </a:lnTo>
                <a:lnTo>
                  <a:pt x="0" y="5259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563" t="0" r="-2563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261511">
            <a:off x="15899988" y="5747337"/>
            <a:ext cx="2216173" cy="4857265"/>
          </a:xfrm>
          <a:custGeom>
            <a:avLst/>
            <a:gdLst/>
            <a:ahLst/>
            <a:cxnLst/>
            <a:rect r="r" b="b" t="t" l="l"/>
            <a:pathLst>
              <a:path h="4857265" w="2216173">
                <a:moveTo>
                  <a:pt x="0" y="0"/>
                </a:moveTo>
                <a:lnTo>
                  <a:pt x="2216172" y="0"/>
                </a:lnTo>
                <a:lnTo>
                  <a:pt x="2216172" y="4857264"/>
                </a:lnTo>
                <a:lnTo>
                  <a:pt x="0" y="48572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469" t="0" r="-6865" b="0"/>
            </a:stretch>
          </a:blipFill>
        </p:spPr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med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450859" y="3501584"/>
            <a:ext cx="3740368" cy="229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Peter Günthart: Eintritt  in das Familienunternehmen </a:t>
            </a:r>
          </a:p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"/>
              </a:rPr>
              <a:t>Er prägt maßgeblich die Technik und übernimmt die Vertriebsverantwortung.</a:t>
            </a:r>
          </a:p>
          <a:p>
            <a:pPr algn="ctr">
              <a:lnSpc>
                <a:spcPts val="2311"/>
              </a:lnSpc>
            </a:pPr>
          </a:p>
          <a:p>
            <a:pPr algn="ctr">
              <a:lnSpc>
                <a:spcPts val="2311"/>
              </a:lnSpc>
            </a:pPr>
          </a:p>
          <a:p>
            <a:pPr algn="ctr">
              <a:lnSpc>
                <a:spcPts val="2311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2259018" y="4289688"/>
            <a:ext cx="1640769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1946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851670" y="5000907"/>
            <a:ext cx="455466" cy="45546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sp>
        <p:nvSpPr>
          <p:cNvPr name="AutoShape 7" id="7"/>
          <p:cNvSpPr/>
          <p:nvPr/>
        </p:nvSpPr>
        <p:spPr>
          <a:xfrm flipV="true">
            <a:off x="3079449" y="5218354"/>
            <a:ext cx="17259300" cy="20571"/>
          </a:xfrm>
          <a:prstGeom prst="line">
            <a:avLst/>
          </a:prstGeom>
          <a:ln cap="flat" w="85725">
            <a:solidFill>
              <a:srgbClr val="FCD00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6868129" y="5108464"/>
            <a:ext cx="240353" cy="240353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200866" y="5108464"/>
            <a:ext cx="240353" cy="240353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060125" y="5108464"/>
            <a:ext cx="240353" cy="240353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522766" y="6944298"/>
            <a:ext cx="2552282" cy="2552272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6936" t="-7261" r="-25830" b="-127122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0091921" y="6944298"/>
            <a:ext cx="2552282" cy="2552272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84953" t="0" r="-90686" b="-866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4240505" y="6944298"/>
            <a:ext cx="2552282" cy="2552272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76444" t="-4271" r="-4816" b="-10277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5818710" y="6944298"/>
            <a:ext cx="2552282" cy="2552272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-43379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5036320" y="3386324"/>
            <a:ext cx="4144324" cy="1722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Umzug nach Hohentengen am Hochrhein, Deutschland</a:t>
            </a:r>
          </a:p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"/>
              </a:rPr>
              <a:t>Ernst Günthart erfindet das sensationelle Schokoladenbild </a:t>
            </a:r>
          </a:p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"/>
              </a:rPr>
              <a:t>auf Transferfolie</a:t>
            </a:r>
          </a:p>
          <a:p>
            <a:pPr algn="ctr">
              <a:lnSpc>
                <a:spcPts val="2311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1252855"/>
            <a:ext cx="11823627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ALTE TRADITIONEN,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90047" y="5513523"/>
            <a:ext cx="3371454" cy="1150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Ernst Günthart gründet das Unternehmen </a:t>
            </a:r>
          </a:p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"/>
              </a:rPr>
              <a:t>in einer Garage im Schweizer Niederhas</a:t>
            </a:r>
            <a:r>
              <a:rPr lang="en-US" sz="2101">
                <a:solidFill>
                  <a:srgbClr val="29261D"/>
                </a:solidFill>
                <a:latin typeface="Century Gothic Paneuropean"/>
              </a:rPr>
              <a:t>li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79292" y="9655967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Ernst Günthart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703061" y="9646442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Transferfolie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111560" y="9646442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Neubau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298459" y="9610461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Peter Günthart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357341" y="5656398"/>
            <a:ext cx="3645920" cy="579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Neubau Produktion und Verwaltung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469575" y="4289688"/>
            <a:ext cx="1640769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1963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537298" y="5604646"/>
            <a:ext cx="1640769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1973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288097" y="5684973"/>
            <a:ext cx="1640769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1956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8700" y="2060193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NEUER UNTERNEHMERGEIST</a:t>
            </a:r>
          </a:p>
        </p:txBody>
      </p:sp>
    </p:spTree>
  </p:cSld>
  <p:clrMapOvr>
    <a:masterClrMapping/>
  </p:clrMapOvr>
  <p:transition spd="slow">
    <p:push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71312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4" y="0"/>
                </a:lnTo>
                <a:lnTo>
                  <a:pt x="2532594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45027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3" y="0"/>
                </a:lnTo>
                <a:lnTo>
                  <a:pt x="2532593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7" r="0" b="-1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061365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3" y="0"/>
                </a:lnTo>
                <a:lnTo>
                  <a:pt x="2532593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52" r="0" b="-35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77703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4" y="0"/>
                </a:lnTo>
                <a:lnTo>
                  <a:pt x="2532594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710" r="0" b="-71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694042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3" y="0"/>
                </a:lnTo>
                <a:lnTo>
                  <a:pt x="2532593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7" t="0" r="-467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10380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3" y="0"/>
                </a:lnTo>
                <a:lnTo>
                  <a:pt x="2532593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00" t="0" r="-70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326718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4" y="0"/>
                </a:lnTo>
                <a:lnTo>
                  <a:pt x="2532594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412" r="0" b="-412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905192"/>
            <a:ext cx="13030903" cy="140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INNOVATIONEN </a:t>
            </a:r>
          </a:p>
          <a:p>
            <a:pPr>
              <a:lnSpc>
                <a:spcPts val="5501"/>
              </a:lnSpc>
            </a:pPr>
            <a:r>
              <a:rPr lang="en-US" sz="5001">
                <a:solidFill>
                  <a:srgbClr val="737373"/>
                </a:solidFill>
                <a:latin typeface="Century Gothic Paneuropean Bold"/>
              </a:rPr>
              <a:t>BACKDECOR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3715" y="2321261"/>
            <a:ext cx="8115300" cy="1542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19"/>
              </a:lnSpc>
            </a:pPr>
            <a:r>
              <a:rPr lang="en-US" sz="2199">
                <a:solidFill>
                  <a:srgbClr val="545454"/>
                </a:solidFill>
                <a:latin typeface="Century Gothic Paneuropean"/>
              </a:rPr>
              <a:t>Wir sind in der Lage, Streudekore mit stark unterschiedlich großen Elementen abzufüllen, damit bieten wir Ihnen auch in dieser Produktgruppe maximale Flexibilität! Entdecken Sie unser maßgeschneidertes Premium-Streudekor und überzeugen Sie sich selbst!</a:t>
            </a:r>
          </a:p>
        </p:txBody>
      </p:sp>
    </p:spTree>
  </p:cSld>
  <p:clrMapOvr>
    <a:masterClrMapping/>
  </p:clrMapOvr>
  <p:transition spd="slow">
    <p:push dir="l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71312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4" y="0"/>
                </a:lnTo>
                <a:lnTo>
                  <a:pt x="2532594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8" t="0" r="-116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45027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3" y="0"/>
                </a:lnTo>
                <a:lnTo>
                  <a:pt x="2532593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00" t="0" r="-70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061365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3" y="0"/>
                </a:lnTo>
                <a:lnTo>
                  <a:pt x="2532593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8" t="0" r="-40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77703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4" y="0"/>
                </a:lnTo>
                <a:lnTo>
                  <a:pt x="2532594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43" t="0" r="-134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694042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3" y="0"/>
                </a:lnTo>
                <a:lnTo>
                  <a:pt x="2532593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60" t="0" r="-146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10380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3" y="0"/>
                </a:lnTo>
                <a:lnTo>
                  <a:pt x="2532593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20" t="0" r="-292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326718" y="4270894"/>
            <a:ext cx="2532593" cy="7100729"/>
          </a:xfrm>
          <a:custGeom>
            <a:avLst/>
            <a:gdLst/>
            <a:ahLst/>
            <a:cxnLst/>
            <a:rect r="r" b="b" t="t" l="l"/>
            <a:pathLst>
              <a:path h="7100729" w="2532593">
                <a:moveTo>
                  <a:pt x="0" y="0"/>
                </a:moveTo>
                <a:lnTo>
                  <a:pt x="2532594" y="0"/>
                </a:lnTo>
                <a:lnTo>
                  <a:pt x="2532594" y="7100729"/>
                </a:lnTo>
                <a:lnTo>
                  <a:pt x="0" y="71007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69" t="0" r="-1869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905192"/>
            <a:ext cx="13030903" cy="140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INNOVATIONEN </a:t>
            </a:r>
          </a:p>
          <a:p>
            <a:pPr>
              <a:lnSpc>
                <a:spcPts val="5501"/>
              </a:lnSpc>
            </a:pPr>
            <a:r>
              <a:rPr lang="en-US" sz="5001">
                <a:solidFill>
                  <a:srgbClr val="737373"/>
                </a:solidFill>
                <a:latin typeface="Century Gothic Paneuropean Bold"/>
              </a:rPr>
              <a:t>BACKDECOR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3715" y="2321261"/>
            <a:ext cx="8115300" cy="1542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19"/>
              </a:lnSpc>
            </a:pPr>
            <a:r>
              <a:rPr lang="en-US" sz="2199">
                <a:solidFill>
                  <a:srgbClr val="545454"/>
                </a:solidFill>
                <a:latin typeface="Century Gothic Paneuropean"/>
              </a:rPr>
              <a:t>Wir sind in der Lage, Streudekore mit stark unterschiedlich großen Elementen abzufüllen, damit bieten wir Ihnen auch in dieser Produktgruppe maximale Flexibilität! Entdecken Sie unser maßgeschneidertes Premium-Streudekor und überzeugen Sie sich selbst!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36674" y="2962625"/>
            <a:ext cx="4459899" cy="1925959"/>
          </a:xfrm>
          <a:custGeom>
            <a:avLst/>
            <a:gdLst/>
            <a:ahLst/>
            <a:cxnLst/>
            <a:rect r="r" b="b" t="t" l="l"/>
            <a:pathLst>
              <a:path h="1925959" w="4459899">
                <a:moveTo>
                  <a:pt x="0" y="0"/>
                </a:moveTo>
                <a:lnTo>
                  <a:pt x="4459898" y="0"/>
                </a:lnTo>
                <a:lnTo>
                  <a:pt x="4459898" y="1925959"/>
                </a:lnTo>
                <a:lnTo>
                  <a:pt x="0" y="1925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557" y="3081972"/>
            <a:ext cx="5972662" cy="1997844"/>
          </a:xfrm>
          <a:custGeom>
            <a:avLst/>
            <a:gdLst/>
            <a:ahLst/>
            <a:cxnLst/>
            <a:rect r="r" b="b" t="t" l="l"/>
            <a:pathLst>
              <a:path h="1997844" w="5972662">
                <a:moveTo>
                  <a:pt x="0" y="0"/>
                </a:moveTo>
                <a:lnTo>
                  <a:pt x="5972662" y="0"/>
                </a:lnTo>
                <a:lnTo>
                  <a:pt x="5972662" y="1997844"/>
                </a:lnTo>
                <a:lnTo>
                  <a:pt x="0" y="1997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529" r="0" b="-8821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2125" y="5079816"/>
            <a:ext cx="4923526" cy="2769449"/>
            <a:chOff x="0" y="0"/>
            <a:chExt cx="1128903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0" t="-38897" r="0" b="-38897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373874" y="5079816"/>
            <a:ext cx="4923526" cy="2769449"/>
            <a:chOff x="0" y="0"/>
            <a:chExt cx="1128903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0" t="-18340" r="0" b="-1834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1252855"/>
            <a:ext cx="13030903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DIE FASZINIERENDE WELT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2060193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UNSERER SÜSSEN PRODUKTE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8147050"/>
            <a:ext cx="4923526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Diese Produktlinie zeichnet sich durch fantasievolle Dekoration und einfache Anwendung aus, speziell für den Endverbraucher konzipiert.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762919" y="8147050"/>
            <a:ext cx="5207408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Lassen Sie sich von einer vielfältigen Auswahl an hochwertigen Dekorationen und Accessoires für Konditorei, Confiserie und Gastronomie inspirieren.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73874" y="8154065"/>
            <a:ext cx="4885426" cy="83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Entdecken Sie unser vielfältiges und innovatives Sortiment an süßen Geschenken für jeden Anlass.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970327" y="2962625"/>
            <a:ext cx="5492566" cy="1829333"/>
            <a:chOff x="0" y="0"/>
            <a:chExt cx="1446602" cy="481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46602" cy="481800"/>
            </a:xfrm>
            <a:custGeom>
              <a:avLst/>
              <a:gdLst/>
              <a:ahLst/>
              <a:cxnLst/>
              <a:rect r="r" b="b" t="t" l="l"/>
              <a:pathLst>
                <a:path h="481800" w="1446602">
                  <a:moveTo>
                    <a:pt x="0" y="0"/>
                  </a:moveTo>
                  <a:lnTo>
                    <a:pt x="1446602" y="0"/>
                  </a:lnTo>
                  <a:lnTo>
                    <a:pt x="1446602" y="481800"/>
                  </a:lnTo>
                  <a:lnTo>
                    <a:pt x="0" y="481800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2060600" y="2947334"/>
            <a:ext cx="5402293" cy="1844624"/>
          </a:xfrm>
          <a:custGeom>
            <a:avLst/>
            <a:gdLst/>
            <a:ahLst/>
            <a:cxnLst/>
            <a:rect r="r" b="b" t="t" l="l"/>
            <a:pathLst>
              <a:path h="1844624" w="5402293">
                <a:moveTo>
                  <a:pt x="0" y="0"/>
                </a:moveTo>
                <a:lnTo>
                  <a:pt x="5402293" y="0"/>
                </a:lnTo>
                <a:lnTo>
                  <a:pt x="5402293" y="1844624"/>
                </a:lnTo>
                <a:lnTo>
                  <a:pt x="0" y="184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666" r="-2030" b="-21417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6904860" y="5079816"/>
            <a:ext cx="4923526" cy="2769449"/>
            <a:chOff x="0" y="0"/>
            <a:chExt cx="1128903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l="0" t="-11783" r="0" b="-11783"/>
              </a:stretch>
            </a:blipFill>
          </p:spPr>
        </p:sp>
      </p:grpSp>
    </p:spTree>
  </p:cSld>
  <p:clrMapOvr>
    <a:masterClrMapping/>
  </p:clrMapOvr>
  <p:transition spd="slow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352298" y="-198101"/>
            <a:ext cx="18992597" cy="10683202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1783" r="0" b="-11783"/>
              </a:stretch>
            </a:blipFill>
          </p:spPr>
        </p:sp>
      </p:grpSp>
    </p:spTree>
  </p:cSld>
  <p:clrMapOvr>
    <a:masterClrMapping/>
  </p:clrMapOvr>
  <p:transition spd="slow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284559" y="4066413"/>
            <a:ext cx="8832309" cy="6478629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699" y="-2540"/>
              <a:ext cx="4215129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29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3"/>
              <a:stretch>
                <a:fillRect l="-16329" t="-11110" r="-1277" b="-9354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1252855"/>
            <a:ext cx="13030903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DEKOR-PARTNER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060193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FÜR KONDITOREI &amp; CONFISERIE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195014"/>
            <a:ext cx="6039127" cy="72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59"/>
              </a:lnSpc>
            </a:pPr>
            <a:r>
              <a:rPr lang="en-US" sz="25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859"/>
              </a:lnSpc>
            </a:pPr>
            <a:r>
              <a:rPr lang="en-US" sz="25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525159"/>
            <a:ext cx="9844843" cy="2525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6569" indent="-248284" lvl="1">
              <a:lnSpc>
                <a:spcPts val="2897"/>
              </a:lnSpc>
              <a:buFont typeface="Arial"/>
              <a:buChar char="•"/>
            </a:pPr>
            <a:r>
              <a:rPr lang="en-US" sz="2299">
                <a:solidFill>
                  <a:srgbClr val="545454"/>
                </a:solidFill>
                <a:latin typeface="Century Gothic Paneuropean"/>
              </a:rPr>
              <a:t>Vielfältige und stilvolle Dekorationen und Zubehör</a:t>
            </a:r>
          </a:p>
          <a:p>
            <a:pPr>
              <a:lnSpc>
                <a:spcPts val="2897"/>
              </a:lnSpc>
            </a:pPr>
          </a:p>
          <a:p>
            <a:pPr marL="496569" indent="-248284" lvl="1">
              <a:lnSpc>
                <a:spcPts val="2897"/>
              </a:lnSpc>
              <a:buFont typeface="Arial"/>
              <a:buChar char="•"/>
            </a:pPr>
            <a:r>
              <a:rPr lang="en-US" sz="2299">
                <a:solidFill>
                  <a:srgbClr val="545454"/>
                </a:solidFill>
                <a:latin typeface="Century Gothic Paneuropean"/>
              </a:rPr>
              <a:t>Maßgeschneiderten Produktanforderungen</a:t>
            </a:r>
          </a:p>
          <a:p>
            <a:pPr>
              <a:lnSpc>
                <a:spcPts val="2897"/>
              </a:lnSpc>
            </a:pPr>
          </a:p>
          <a:p>
            <a:pPr marL="496569" indent="-248284" lvl="1">
              <a:lnSpc>
                <a:spcPts val="2897"/>
              </a:lnSpc>
              <a:buFont typeface="Arial"/>
              <a:buChar char="•"/>
            </a:pPr>
            <a:r>
              <a:rPr lang="en-US" sz="2299">
                <a:solidFill>
                  <a:srgbClr val="545454"/>
                </a:solidFill>
                <a:latin typeface="Century Gothic Paneuropean"/>
              </a:rPr>
              <a:t>Trendige Artikel für jede Saison im Jahr</a:t>
            </a:r>
          </a:p>
          <a:p>
            <a:pPr>
              <a:lnSpc>
                <a:spcPts val="2897"/>
              </a:lnSpc>
            </a:pPr>
          </a:p>
          <a:p>
            <a:pPr marL="496569" indent="-248284" lvl="1">
              <a:lnSpc>
                <a:spcPts val="2897"/>
              </a:lnSpc>
              <a:buFont typeface="Arial"/>
              <a:buChar char="•"/>
            </a:pPr>
            <a:r>
              <a:rPr lang="en-US" sz="2299">
                <a:solidFill>
                  <a:srgbClr val="545454"/>
                </a:solidFill>
                <a:latin typeface="Century Gothic Paneuropean"/>
              </a:rPr>
              <a:t>Vielfältige Produkte für die besonderen Anlässe im Leben</a:t>
            </a:r>
          </a:p>
        </p:txBody>
      </p:sp>
    </p:spTree>
  </p:cSld>
  <p:clrMapOvr>
    <a:masterClrMapping/>
  </p:clrMapOvr>
  <p:transition spd="slow">
    <p:push dir="l"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8608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4410922" y="172065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4410922" y="8108228"/>
            <a:ext cx="2006715" cy="20067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7577736" y="1175419"/>
            <a:ext cx="2006715" cy="20067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242157" y="1362008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242157" y="7104874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8808365" y="4142391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7577736" y="689351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95250" y="4142391"/>
            <a:ext cx="2006715" cy="2006707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989" r="-55" b="-1989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786160" y="4020567"/>
            <a:ext cx="5338011" cy="2350514"/>
          </a:xfrm>
          <a:custGeom>
            <a:avLst/>
            <a:gdLst/>
            <a:ahLst/>
            <a:cxnLst/>
            <a:rect r="r" b="b" t="t" l="l"/>
            <a:pathLst>
              <a:path h="2350514" w="5338011">
                <a:moveTo>
                  <a:pt x="0" y="0"/>
                </a:moveTo>
                <a:lnTo>
                  <a:pt x="5338011" y="0"/>
                </a:lnTo>
                <a:lnTo>
                  <a:pt x="5338011" y="2350515"/>
                </a:lnTo>
                <a:lnTo>
                  <a:pt x="0" y="23505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34" b="-195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</p:spTree>
  </p:cSld>
  <p:clrMapOvr>
    <a:masterClrMapping/>
  </p:clrMapOvr>
  <p:transition spd="slow">
    <p:push dir="l"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89" r="-55" b="-198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2648" y="4233046"/>
            <a:ext cx="4455540" cy="1962120"/>
          </a:xfrm>
          <a:custGeom>
            <a:avLst/>
            <a:gdLst/>
            <a:ahLst/>
            <a:cxnLst/>
            <a:rect r="r" b="b" t="t" l="l"/>
            <a:pathLst>
              <a:path h="1962120" w="4455540">
                <a:moveTo>
                  <a:pt x="0" y="0"/>
                </a:moveTo>
                <a:lnTo>
                  <a:pt x="4455540" y="0"/>
                </a:lnTo>
                <a:lnTo>
                  <a:pt x="4455540" y="1962119"/>
                </a:lnTo>
                <a:lnTo>
                  <a:pt x="0" y="196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43" b="-195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-1942980">
            <a:off x="11369976" y="8439346"/>
            <a:ext cx="3231924" cy="2833841"/>
          </a:xfrm>
          <a:custGeom>
            <a:avLst/>
            <a:gdLst/>
            <a:ahLst/>
            <a:cxnLst/>
            <a:rect r="r" b="b" t="t" l="l"/>
            <a:pathLst>
              <a:path h="2833841" w="3231924">
                <a:moveTo>
                  <a:pt x="0" y="0"/>
                </a:moveTo>
                <a:lnTo>
                  <a:pt x="3231925" y="0"/>
                </a:lnTo>
                <a:lnTo>
                  <a:pt x="3231925" y="2833841"/>
                </a:lnTo>
                <a:lnTo>
                  <a:pt x="0" y="28338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3026" r="0" b="-12844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4426981">
            <a:off x="12446072" y="5317687"/>
            <a:ext cx="3574375" cy="3574375"/>
          </a:xfrm>
          <a:custGeom>
            <a:avLst/>
            <a:gdLst/>
            <a:ahLst/>
            <a:cxnLst/>
            <a:rect r="r" b="b" t="t" l="l"/>
            <a:pathLst>
              <a:path h="3574375" w="3574375">
                <a:moveTo>
                  <a:pt x="0" y="0"/>
                </a:moveTo>
                <a:lnTo>
                  <a:pt x="3574375" y="0"/>
                </a:lnTo>
                <a:lnTo>
                  <a:pt x="3574375" y="3574374"/>
                </a:lnTo>
                <a:lnTo>
                  <a:pt x="0" y="35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375363" y="5031027"/>
            <a:ext cx="3287360" cy="3287360"/>
          </a:xfrm>
          <a:custGeom>
            <a:avLst/>
            <a:gdLst/>
            <a:ahLst/>
            <a:cxnLst/>
            <a:rect r="r" b="b" t="t" l="l"/>
            <a:pathLst>
              <a:path h="3287360" w="3287360">
                <a:moveTo>
                  <a:pt x="0" y="0"/>
                </a:moveTo>
                <a:lnTo>
                  <a:pt x="3287360" y="0"/>
                </a:lnTo>
                <a:lnTo>
                  <a:pt x="3287360" y="3287360"/>
                </a:lnTo>
                <a:lnTo>
                  <a:pt x="0" y="32873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472400" y="7794225"/>
            <a:ext cx="3952109" cy="3831919"/>
          </a:xfrm>
          <a:custGeom>
            <a:avLst/>
            <a:gdLst/>
            <a:ahLst/>
            <a:cxnLst/>
            <a:rect r="r" b="b" t="t" l="l"/>
            <a:pathLst>
              <a:path h="3831919" w="3952109">
                <a:moveTo>
                  <a:pt x="0" y="0"/>
                </a:moveTo>
                <a:lnTo>
                  <a:pt x="3952109" y="0"/>
                </a:lnTo>
                <a:lnTo>
                  <a:pt x="3952109" y="3831919"/>
                </a:lnTo>
                <a:lnTo>
                  <a:pt x="0" y="383191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685500" y="4159196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58" indent="-259079" lvl="1">
              <a:lnSpc>
                <a:spcPts val="2639"/>
              </a:lnSpc>
              <a:buFont typeface="Arial"/>
              <a:buChar char="•"/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vielfältige Schokoladen- und Zuckerstreusel</a:t>
            </a: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89" r="-55" b="-198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2648" y="4233046"/>
            <a:ext cx="4455540" cy="1962120"/>
          </a:xfrm>
          <a:custGeom>
            <a:avLst/>
            <a:gdLst/>
            <a:ahLst/>
            <a:cxnLst/>
            <a:rect r="r" b="b" t="t" l="l"/>
            <a:pathLst>
              <a:path h="1962120" w="4455540">
                <a:moveTo>
                  <a:pt x="0" y="0"/>
                </a:moveTo>
                <a:lnTo>
                  <a:pt x="4455540" y="0"/>
                </a:lnTo>
                <a:lnTo>
                  <a:pt x="4455540" y="1962119"/>
                </a:lnTo>
                <a:lnTo>
                  <a:pt x="0" y="196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43" b="-195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493871">
            <a:off x="15785196" y="5384224"/>
            <a:ext cx="2718466" cy="4752710"/>
          </a:xfrm>
          <a:custGeom>
            <a:avLst/>
            <a:gdLst/>
            <a:ahLst/>
            <a:cxnLst/>
            <a:rect r="r" b="b" t="t" l="l"/>
            <a:pathLst>
              <a:path h="4752710" w="2718466">
                <a:moveTo>
                  <a:pt x="0" y="0"/>
                </a:moveTo>
                <a:lnTo>
                  <a:pt x="2718467" y="0"/>
                </a:lnTo>
                <a:lnTo>
                  <a:pt x="2718467" y="4752710"/>
                </a:lnTo>
                <a:lnTo>
                  <a:pt x="0" y="4752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667" t="0" r="-330693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3004517">
            <a:off x="14407844" y="8501701"/>
            <a:ext cx="1894861" cy="1859756"/>
          </a:xfrm>
          <a:custGeom>
            <a:avLst/>
            <a:gdLst/>
            <a:ahLst/>
            <a:cxnLst/>
            <a:rect r="r" b="b" t="t" l="l"/>
            <a:pathLst>
              <a:path h="1859756" w="1894861">
                <a:moveTo>
                  <a:pt x="0" y="0"/>
                </a:moveTo>
                <a:lnTo>
                  <a:pt x="1894861" y="0"/>
                </a:lnTo>
                <a:lnTo>
                  <a:pt x="1894861" y="1859755"/>
                </a:lnTo>
                <a:lnTo>
                  <a:pt x="0" y="1859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0066" t="-6882" r="-110031" b="-107554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296122">
            <a:off x="11430573" y="7921763"/>
            <a:ext cx="2770363" cy="2719037"/>
          </a:xfrm>
          <a:custGeom>
            <a:avLst/>
            <a:gdLst/>
            <a:ahLst/>
            <a:cxnLst/>
            <a:rect r="r" b="b" t="t" l="l"/>
            <a:pathLst>
              <a:path h="2719037" w="2770363">
                <a:moveTo>
                  <a:pt x="0" y="0"/>
                </a:moveTo>
                <a:lnTo>
                  <a:pt x="2770363" y="0"/>
                </a:lnTo>
                <a:lnTo>
                  <a:pt x="2770363" y="2719037"/>
                </a:lnTo>
                <a:lnTo>
                  <a:pt x="0" y="2719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534" t="0" r="-3534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547026">
            <a:off x="8536677" y="7904842"/>
            <a:ext cx="2630999" cy="3117369"/>
          </a:xfrm>
          <a:custGeom>
            <a:avLst/>
            <a:gdLst/>
            <a:ahLst/>
            <a:cxnLst/>
            <a:rect r="r" b="b" t="t" l="l"/>
            <a:pathLst>
              <a:path h="3117369" w="2630999">
                <a:moveTo>
                  <a:pt x="0" y="0"/>
                </a:moveTo>
                <a:lnTo>
                  <a:pt x="2630998" y="0"/>
                </a:lnTo>
                <a:lnTo>
                  <a:pt x="2630998" y="3117368"/>
                </a:lnTo>
                <a:lnTo>
                  <a:pt x="0" y="31173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100158" r="-174702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123638">
            <a:off x="13680280" y="5500020"/>
            <a:ext cx="2235027" cy="2753148"/>
          </a:xfrm>
          <a:custGeom>
            <a:avLst/>
            <a:gdLst/>
            <a:ahLst/>
            <a:cxnLst/>
            <a:rect r="r" b="b" t="t" l="l"/>
            <a:pathLst>
              <a:path h="2753148" w="2235027">
                <a:moveTo>
                  <a:pt x="0" y="0"/>
                </a:moveTo>
                <a:lnTo>
                  <a:pt x="2235027" y="0"/>
                </a:lnTo>
                <a:lnTo>
                  <a:pt x="2235027" y="2753148"/>
                </a:lnTo>
                <a:lnTo>
                  <a:pt x="0" y="27531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45" t="0" r="-309" b="-986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198009">
            <a:off x="10864809" y="5026275"/>
            <a:ext cx="2347749" cy="3017846"/>
          </a:xfrm>
          <a:custGeom>
            <a:avLst/>
            <a:gdLst/>
            <a:ahLst/>
            <a:cxnLst/>
            <a:rect r="r" b="b" t="t" l="l"/>
            <a:pathLst>
              <a:path h="3017846" w="2347749">
                <a:moveTo>
                  <a:pt x="0" y="0"/>
                </a:moveTo>
                <a:lnTo>
                  <a:pt x="2347749" y="0"/>
                </a:lnTo>
                <a:lnTo>
                  <a:pt x="2347749" y="3017846"/>
                </a:lnTo>
                <a:lnTo>
                  <a:pt x="0" y="30178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98258" t="-96875" r="-93601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685500" y="4159196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58" indent="-259079" lvl="1">
              <a:lnSpc>
                <a:spcPts val="2639"/>
              </a:lnSpc>
              <a:buFont typeface="Arial"/>
              <a:buChar char="•"/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Figuren aus Zucker und Marzipan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89" r="-55" b="-198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2648" y="4233046"/>
            <a:ext cx="4455540" cy="1962120"/>
          </a:xfrm>
          <a:custGeom>
            <a:avLst/>
            <a:gdLst/>
            <a:ahLst/>
            <a:cxnLst/>
            <a:rect r="r" b="b" t="t" l="l"/>
            <a:pathLst>
              <a:path h="1962120" w="4455540">
                <a:moveTo>
                  <a:pt x="0" y="0"/>
                </a:moveTo>
                <a:lnTo>
                  <a:pt x="4455540" y="0"/>
                </a:lnTo>
                <a:lnTo>
                  <a:pt x="4455540" y="1962119"/>
                </a:lnTo>
                <a:lnTo>
                  <a:pt x="0" y="196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43" b="-195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365096">
            <a:off x="14179558" y="7011914"/>
            <a:ext cx="4534723" cy="1300502"/>
          </a:xfrm>
          <a:custGeom>
            <a:avLst/>
            <a:gdLst/>
            <a:ahLst/>
            <a:cxnLst/>
            <a:rect r="r" b="b" t="t" l="l"/>
            <a:pathLst>
              <a:path h="1300502" w="4534723">
                <a:moveTo>
                  <a:pt x="0" y="0"/>
                </a:moveTo>
                <a:lnTo>
                  <a:pt x="4534723" y="0"/>
                </a:lnTo>
                <a:lnTo>
                  <a:pt x="4534723" y="1300502"/>
                </a:lnTo>
                <a:lnTo>
                  <a:pt x="0" y="1300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0348" t="-23255" r="-111219" b="-27182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365096">
            <a:off x="14321171" y="8353591"/>
            <a:ext cx="4494555" cy="1977297"/>
          </a:xfrm>
          <a:custGeom>
            <a:avLst/>
            <a:gdLst/>
            <a:ahLst/>
            <a:cxnLst/>
            <a:rect r="r" b="b" t="t" l="l"/>
            <a:pathLst>
              <a:path h="1977297" w="4494555">
                <a:moveTo>
                  <a:pt x="0" y="0"/>
                </a:moveTo>
                <a:lnTo>
                  <a:pt x="4494555" y="0"/>
                </a:lnTo>
                <a:lnTo>
                  <a:pt x="4494555" y="1977296"/>
                </a:lnTo>
                <a:lnTo>
                  <a:pt x="0" y="1977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1967" t="-109249" r="-112668" b="-8745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365096">
            <a:off x="13525505" y="5681943"/>
            <a:ext cx="4721393" cy="1026446"/>
          </a:xfrm>
          <a:custGeom>
            <a:avLst/>
            <a:gdLst/>
            <a:ahLst/>
            <a:cxnLst/>
            <a:rect r="r" b="b" t="t" l="l"/>
            <a:pathLst>
              <a:path h="1026446" w="4721393">
                <a:moveTo>
                  <a:pt x="0" y="0"/>
                </a:moveTo>
                <a:lnTo>
                  <a:pt x="4721393" y="0"/>
                </a:lnTo>
                <a:lnTo>
                  <a:pt x="4721393" y="1026445"/>
                </a:lnTo>
                <a:lnTo>
                  <a:pt x="0" y="1026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896" t="-15283" r="-4048" b="-18982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265437">
            <a:off x="10567244" y="6404088"/>
            <a:ext cx="4037667" cy="4290021"/>
          </a:xfrm>
          <a:custGeom>
            <a:avLst/>
            <a:gdLst/>
            <a:ahLst/>
            <a:cxnLst/>
            <a:rect r="r" b="b" t="t" l="l"/>
            <a:pathLst>
              <a:path h="4290021" w="4037667">
                <a:moveTo>
                  <a:pt x="0" y="0"/>
                </a:moveTo>
                <a:lnTo>
                  <a:pt x="4037666" y="0"/>
                </a:lnTo>
                <a:lnTo>
                  <a:pt x="4037666" y="4290021"/>
                </a:lnTo>
                <a:lnTo>
                  <a:pt x="0" y="42900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3462" t="-305845" r="-327887" b="-9542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685500" y="4159196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58" indent="-259079" lvl="1">
              <a:lnSpc>
                <a:spcPts val="2639"/>
              </a:lnSpc>
              <a:buFont typeface="Arial"/>
              <a:buChar char="•"/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dekorative Tortenaufleger aus Zuckerguss und Schokolade </a:t>
            </a:r>
          </a:p>
        </p:txBody>
      </p:sp>
    </p:spTree>
  </p:cSld>
  <p:clrMapOvr>
    <a:masterClrMapping/>
  </p:clrMapOvr>
  <p:transition spd="fast">
    <p:fad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89" r="-55" b="-198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2648" y="4233046"/>
            <a:ext cx="4455540" cy="1962120"/>
          </a:xfrm>
          <a:custGeom>
            <a:avLst/>
            <a:gdLst/>
            <a:ahLst/>
            <a:cxnLst/>
            <a:rect r="r" b="b" t="t" l="l"/>
            <a:pathLst>
              <a:path h="1962120" w="4455540">
                <a:moveTo>
                  <a:pt x="0" y="0"/>
                </a:moveTo>
                <a:lnTo>
                  <a:pt x="4455540" y="0"/>
                </a:lnTo>
                <a:lnTo>
                  <a:pt x="4455540" y="1962119"/>
                </a:lnTo>
                <a:lnTo>
                  <a:pt x="0" y="196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43" b="-195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-492985">
            <a:off x="13344992" y="5918438"/>
            <a:ext cx="2392971" cy="5257414"/>
          </a:xfrm>
          <a:custGeom>
            <a:avLst/>
            <a:gdLst/>
            <a:ahLst/>
            <a:cxnLst/>
            <a:rect r="r" b="b" t="t" l="l"/>
            <a:pathLst>
              <a:path h="5257414" w="2392971">
                <a:moveTo>
                  <a:pt x="0" y="0"/>
                </a:moveTo>
                <a:lnTo>
                  <a:pt x="2392970" y="0"/>
                </a:lnTo>
                <a:lnTo>
                  <a:pt x="2392970" y="5257414"/>
                </a:lnTo>
                <a:lnTo>
                  <a:pt x="0" y="525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6308" r="0" b="-6308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301054">
            <a:off x="15842040" y="5175186"/>
            <a:ext cx="2210872" cy="5472699"/>
          </a:xfrm>
          <a:custGeom>
            <a:avLst/>
            <a:gdLst/>
            <a:ahLst/>
            <a:cxnLst/>
            <a:rect r="r" b="b" t="t" l="l"/>
            <a:pathLst>
              <a:path h="5472699" w="2210872">
                <a:moveTo>
                  <a:pt x="0" y="0"/>
                </a:moveTo>
                <a:lnTo>
                  <a:pt x="2210872" y="0"/>
                </a:lnTo>
                <a:lnTo>
                  <a:pt x="2210872" y="5472699"/>
                </a:lnTo>
                <a:lnTo>
                  <a:pt x="0" y="547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0901" t="-116523" r="-50684" b="-15743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577127" y="5609440"/>
            <a:ext cx="2196138" cy="2184213"/>
          </a:xfrm>
          <a:custGeom>
            <a:avLst/>
            <a:gdLst/>
            <a:ahLst/>
            <a:cxnLst/>
            <a:rect r="r" b="b" t="t" l="l"/>
            <a:pathLst>
              <a:path h="2184213" w="2196138">
                <a:moveTo>
                  <a:pt x="0" y="0"/>
                </a:moveTo>
                <a:lnTo>
                  <a:pt x="2196138" y="0"/>
                </a:lnTo>
                <a:lnTo>
                  <a:pt x="2196138" y="2184213"/>
                </a:lnTo>
                <a:lnTo>
                  <a:pt x="0" y="21842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710" r="-666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2793936">
            <a:off x="8769344" y="7358128"/>
            <a:ext cx="3163016" cy="2008515"/>
          </a:xfrm>
          <a:custGeom>
            <a:avLst/>
            <a:gdLst/>
            <a:ahLst/>
            <a:cxnLst/>
            <a:rect r="r" b="b" t="t" l="l"/>
            <a:pathLst>
              <a:path h="2008515" w="3163016">
                <a:moveTo>
                  <a:pt x="0" y="0"/>
                </a:moveTo>
                <a:lnTo>
                  <a:pt x="3163016" y="0"/>
                </a:lnTo>
                <a:lnTo>
                  <a:pt x="3163016" y="2008515"/>
                </a:lnTo>
                <a:lnTo>
                  <a:pt x="0" y="2008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535788">
            <a:off x="11330646" y="8176361"/>
            <a:ext cx="2000306" cy="2350996"/>
          </a:xfrm>
          <a:custGeom>
            <a:avLst/>
            <a:gdLst/>
            <a:ahLst/>
            <a:cxnLst/>
            <a:rect r="r" b="b" t="t" l="l"/>
            <a:pathLst>
              <a:path h="2350996" w="2000306">
                <a:moveTo>
                  <a:pt x="0" y="0"/>
                </a:moveTo>
                <a:lnTo>
                  <a:pt x="2000306" y="0"/>
                </a:lnTo>
                <a:lnTo>
                  <a:pt x="2000306" y="2350996"/>
                </a:lnTo>
                <a:lnTo>
                  <a:pt x="0" y="23509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685500" y="4159196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58" indent="-259079" lvl="1">
              <a:lnSpc>
                <a:spcPts val="2639"/>
              </a:lnSpc>
              <a:buFont typeface="Arial"/>
              <a:buChar char="•"/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Schokoladen-Transferfolien und Spezialitäten-Dekorationen  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-464229" y="5218354"/>
            <a:ext cx="20802977" cy="10286"/>
          </a:xfrm>
          <a:prstGeom prst="line">
            <a:avLst/>
          </a:prstGeom>
          <a:ln cap="flat" w="85725">
            <a:solidFill>
              <a:srgbClr val="FCD00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3002903" y="3252974"/>
            <a:ext cx="4636280" cy="229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Erweiterung Hauptsitz in Hohentengen am Hochrhein</a:t>
            </a:r>
          </a:p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"/>
              </a:rPr>
              <a:t>Ein</a:t>
            </a: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 </a:t>
            </a:r>
            <a:r>
              <a:rPr lang="en-US" sz="2101">
                <a:solidFill>
                  <a:srgbClr val="545454"/>
                </a:solidFill>
                <a:latin typeface="Century Gothic Paneuropean"/>
              </a:rPr>
              <a:t>großer Standort mit beeindruckenden Büro-, Lager- und Produktionsgebäuden wird errichtet.</a:t>
            </a:r>
          </a:p>
          <a:p>
            <a:pPr algn="ctr">
              <a:lnSpc>
                <a:spcPts val="2311"/>
              </a:lnSpc>
            </a:pPr>
          </a:p>
          <a:p>
            <a:pPr algn="ctr">
              <a:lnSpc>
                <a:spcPts val="2311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6959563" y="5108464"/>
            <a:ext cx="240353" cy="240353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645801" y="5103321"/>
            <a:ext cx="240353" cy="240353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200866" y="5108464"/>
            <a:ext cx="240353" cy="240353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060125" y="5108464"/>
            <a:ext cx="240353" cy="240353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0091921" y="6980418"/>
            <a:ext cx="2552282" cy="2552272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54018" t="0" r="-61828" b="-58589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4044902" y="6980418"/>
            <a:ext cx="2552282" cy="2552272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79608" t="0" r="-108505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489837" y="6980418"/>
            <a:ext cx="2552282" cy="2552272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070" t="-2547" r="-83307" b="-108055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837760" y="6980418"/>
            <a:ext cx="2552282" cy="2552272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2810" t="-18608" r="-18822" b="-865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911813" y="4289688"/>
            <a:ext cx="1640769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1978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007578" y="3157724"/>
            <a:ext cx="4144324" cy="1722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Erweiterung der Produktpalette</a:t>
            </a:r>
          </a:p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 </a:t>
            </a:r>
            <a:r>
              <a:rPr lang="en-US" sz="2101">
                <a:solidFill>
                  <a:srgbClr val="545454"/>
                </a:solidFill>
                <a:latin typeface="Century Gothic Paneuropean"/>
              </a:rPr>
              <a:t>Das Unternehmen gründet- neben der Herstellung von Dekor- sein zweites Standbein: die Herstellung von Geschenkartikeln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1252855"/>
            <a:ext cx="11823627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PROFITIEREN SIE VON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42842" y="5457974"/>
            <a:ext cx="3846272" cy="1436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Stefan Günthart: Eintritt in das Familienunternehmen </a:t>
            </a:r>
          </a:p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"/>
              </a:rPr>
              <a:t>Er prägt das Design und übernimmt die Design-Verantwortung</a:t>
            </a:r>
            <a:r>
              <a:rPr lang="en-US" sz="2101">
                <a:solidFill>
                  <a:srgbClr val="545454"/>
                </a:solidFill>
                <a:latin typeface="Century Gothic Paneuropean"/>
              </a:rPr>
              <a:t>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75689" y="9646442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Stefan Günthart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750686" y="9646442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Geschenkartikel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111560" y="9646442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Produktionsstätte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101180" y="9646442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Hauptstandort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357341" y="5656398"/>
            <a:ext cx="3866445" cy="579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Die erste Produktionsstätte in Asien wird errichtet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469575" y="4289688"/>
            <a:ext cx="1640769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1980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537298" y="5604646"/>
            <a:ext cx="1640769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1981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307147" y="5684973"/>
            <a:ext cx="1640769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1978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8700" y="2060193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DIESER WERTVOLLEN ERFAHRUNG.</a:t>
            </a:r>
          </a:p>
        </p:txBody>
      </p:sp>
    </p:spTree>
  </p:cSld>
  <p:clrMapOvr>
    <a:masterClrMapping/>
  </p:clrMapOvr>
  <p:transition spd="med">
    <p:push dir="l"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89" r="-55" b="-198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2648" y="4233046"/>
            <a:ext cx="4455540" cy="1962120"/>
          </a:xfrm>
          <a:custGeom>
            <a:avLst/>
            <a:gdLst/>
            <a:ahLst/>
            <a:cxnLst/>
            <a:rect r="r" b="b" t="t" l="l"/>
            <a:pathLst>
              <a:path h="1962120" w="4455540">
                <a:moveTo>
                  <a:pt x="0" y="0"/>
                </a:moveTo>
                <a:lnTo>
                  <a:pt x="4455540" y="0"/>
                </a:lnTo>
                <a:lnTo>
                  <a:pt x="4455540" y="1962119"/>
                </a:lnTo>
                <a:lnTo>
                  <a:pt x="0" y="196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43" b="-195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true" flipV="false" rot="111087">
            <a:off x="9725618" y="5842261"/>
            <a:ext cx="3650983" cy="4777684"/>
          </a:xfrm>
          <a:custGeom>
            <a:avLst/>
            <a:gdLst/>
            <a:ahLst/>
            <a:cxnLst/>
            <a:rect r="r" b="b" t="t" l="l"/>
            <a:pathLst>
              <a:path h="4777684" w="3650983">
                <a:moveTo>
                  <a:pt x="3650983" y="0"/>
                </a:moveTo>
                <a:lnTo>
                  <a:pt x="0" y="0"/>
                </a:lnTo>
                <a:lnTo>
                  <a:pt x="0" y="4777684"/>
                </a:lnTo>
                <a:lnTo>
                  <a:pt x="3650983" y="4777684"/>
                </a:lnTo>
                <a:lnTo>
                  <a:pt x="3650983" y="0"/>
                </a:lnTo>
                <a:close/>
              </a:path>
            </a:pathLst>
          </a:custGeom>
          <a:blipFill>
            <a:blip r:embed="rId11"/>
            <a:stretch>
              <a:fillRect l="-3898" t="-1570" r="-716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2700000">
            <a:off x="15180226" y="4064927"/>
            <a:ext cx="3610679" cy="4588823"/>
          </a:xfrm>
          <a:custGeom>
            <a:avLst/>
            <a:gdLst/>
            <a:ahLst/>
            <a:cxnLst/>
            <a:rect r="r" b="b" t="t" l="l"/>
            <a:pathLst>
              <a:path h="4588823" w="3610679">
                <a:moveTo>
                  <a:pt x="0" y="0"/>
                </a:moveTo>
                <a:lnTo>
                  <a:pt x="3610679" y="0"/>
                </a:lnTo>
                <a:lnTo>
                  <a:pt x="3610679" y="4588823"/>
                </a:lnTo>
                <a:lnTo>
                  <a:pt x="0" y="4588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427" r="0" b="-9978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612462">
            <a:off x="13004706" y="6037166"/>
            <a:ext cx="3228501" cy="4224823"/>
          </a:xfrm>
          <a:custGeom>
            <a:avLst/>
            <a:gdLst/>
            <a:ahLst/>
            <a:cxnLst/>
            <a:rect r="r" b="b" t="t" l="l"/>
            <a:pathLst>
              <a:path h="4224823" w="3228501">
                <a:moveTo>
                  <a:pt x="0" y="0"/>
                </a:moveTo>
                <a:lnTo>
                  <a:pt x="3228502" y="0"/>
                </a:lnTo>
                <a:lnTo>
                  <a:pt x="3228502" y="4224823"/>
                </a:lnTo>
                <a:lnTo>
                  <a:pt x="0" y="4224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0604" t="-1214" r="-27065" b="-19427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805058">
            <a:off x="15985017" y="7933140"/>
            <a:ext cx="2772690" cy="4172073"/>
          </a:xfrm>
          <a:custGeom>
            <a:avLst/>
            <a:gdLst/>
            <a:ahLst/>
            <a:cxnLst/>
            <a:rect r="r" b="b" t="t" l="l"/>
            <a:pathLst>
              <a:path h="4172073" w="2772690">
                <a:moveTo>
                  <a:pt x="0" y="0"/>
                </a:moveTo>
                <a:lnTo>
                  <a:pt x="2772690" y="0"/>
                </a:lnTo>
                <a:lnTo>
                  <a:pt x="2772690" y="4172073"/>
                </a:lnTo>
                <a:lnTo>
                  <a:pt x="0" y="41720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685500" y="4141470"/>
            <a:ext cx="5573800" cy="101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58" indent="-259079" lvl="1">
              <a:lnSpc>
                <a:spcPts val="2639"/>
              </a:lnSpc>
              <a:buFont typeface="Arial"/>
              <a:buChar char="•"/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Dekore aus nicht-essbaren Materialien</a:t>
            </a:r>
          </a:p>
          <a:p>
            <a:pPr>
              <a:lnSpc>
                <a:spcPts val="2639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89" r="-55" b="-198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2648" y="4233046"/>
            <a:ext cx="4455540" cy="1962120"/>
          </a:xfrm>
          <a:custGeom>
            <a:avLst/>
            <a:gdLst/>
            <a:ahLst/>
            <a:cxnLst/>
            <a:rect r="r" b="b" t="t" l="l"/>
            <a:pathLst>
              <a:path h="1962120" w="4455540">
                <a:moveTo>
                  <a:pt x="0" y="0"/>
                </a:moveTo>
                <a:lnTo>
                  <a:pt x="4455540" y="0"/>
                </a:lnTo>
                <a:lnTo>
                  <a:pt x="4455540" y="1962119"/>
                </a:lnTo>
                <a:lnTo>
                  <a:pt x="0" y="196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43" b="-195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8782845">
            <a:off x="16116462" y="7834660"/>
            <a:ext cx="2079883" cy="2047818"/>
          </a:xfrm>
          <a:custGeom>
            <a:avLst/>
            <a:gdLst/>
            <a:ahLst/>
            <a:cxnLst/>
            <a:rect r="r" b="b" t="t" l="l"/>
            <a:pathLst>
              <a:path h="2047818" w="2079883">
                <a:moveTo>
                  <a:pt x="0" y="0"/>
                </a:moveTo>
                <a:lnTo>
                  <a:pt x="2079883" y="0"/>
                </a:lnTo>
                <a:lnTo>
                  <a:pt x="2079883" y="2047818"/>
                </a:lnTo>
                <a:lnTo>
                  <a:pt x="0" y="2047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687082">
            <a:off x="15441306" y="5664104"/>
            <a:ext cx="2275611" cy="2240529"/>
          </a:xfrm>
          <a:custGeom>
            <a:avLst/>
            <a:gdLst/>
            <a:ahLst/>
            <a:cxnLst/>
            <a:rect r="r" b="b" t="t" l="l"/>
            <a:pathLst>
              <a:path h="2240529" w="2275611">
                <a:moveTo>
                  <a:pt x="0" y="0"/>
                </a:moveTo>
                <a:lnTo>
                  <a:pt x="2275612" y="0"/>
                </a:lnTo>
                <a:lnTo>
                  <a:pt x="2275612" y="2240529"/>
                </a:lnTo>
                <a:lnTo>
                  <a:pt x="0" y="22405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95936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687082">
            <a:off x="13134446" y="5664104"/>
            <a:ext cx="2275611" cy="2240529"/>
          </a:xfrm>
          <a:custGeom>
            <a:avLst/>
            <a:gdLst/>
            <a:ahLst/>
            <a:cxnLst/>
            <a:rect r="r" b="b" t="t" l="l"/>
            <a:pathLst>
              <a:path h="2240529" w="2275611">
                <a:moveTo>
                  <a:pt x="0" y="0"/>
                </a:moveTo>
                <a:lnTo>
                  <a:pt x="2275611" y="0"/>
                </a:lnTo>
                <a:lnTo>
                  <a:pt x="2275611" y="2240529"/>
                </a:lnTo>
                <a:lnTo>
                  <a:pt x="0" y="22405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132" r="0" b="-1132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179336">
            <a:off x="13019278" y="7996289"/>
            <a:ext cx="2646202" cy="2655053"/>
          </a:xfrm>
          <a:custGeom>
            <a:avLst/>
            <a:gdLst/>
            <a:ahLst/>
            <a:cxnLst/>
            <a:rect r="r" b="b" t="t" l="l"/>
            <a:pathLst>
              <a:path h="2655053" w="2646202">
                <a:moveTo>
                  <a:pt x="0" y="0"/>
                </a:moveTo>
                <a:lnTo>
                  <a:pt x="2646202" y="0"/>
                </a:lnTo>
                <a:lnTo>
                  <a:pt x="2646202" y="2655053"/>
                </a:lnTo>
                <a:lnTo>
                  <a:pt x="0" y="26550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349708">
            <a:off x="11050839" y="6694114"/>
            <a:ext cx="2140665" cy="1882894"/>
          </a:xfrm>
          <a:custGeom>
            <a:avLst/>
            <a:gdLst/>
            <a:ahLst/>
            <a:cxnLst/>
            <a:rect r="r" b="b" t="t" l="l"/>
            <a:pathLst>
              <a:path h="1882894" w="2140665">
                <a:moveTo>
                  <a:pt x="0" y="0"/>
                </a:moveTo>
                <a:lnTo>
                  <a:pt x="2140666" y="0"/>
                </a:lnTo>
                <a:lnTo>
                  <a:pt x="2140666" y="1882894"/>
                </a:lnTo>
                <a:lnTo>
                  <a:pt x="0" y="18828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3221" r="0" b="-3221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053359" y="8474455"/>
            <a:ext cx="2260475" cy="2221858"/>
          </a:xfrm>
          <a:custGeom>
            <a:avLst/>
            <a:gdLst/>
            <a:ahLst/>
            <a:cxnLst/>
            <a:rect r="r" b="b" t="t" l="l"/>
            <a:pathLst>
              <a:path h="2221858" w="2260475">
                <a:moveTo>
                  <a:pt x="0" y="0"/>
                </a:moveTo>
                <a:lnTo>
                  <a:pt x="2260474" y="0"/>
                </a:lnTo>
                <a:lnTo>
                  <a:pt x="2260474" y="2221858"/>
                </a:lnTo>
                <a:lnTo>
                  <a:pt x="0" y="22218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685500" y="4325884"/>
            <a:ext cx="557380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58" indent="-259079" lvl="1">
              <a:lnSpc>
                <a:spcPts val="2639"/>
              </a:lnSpc>
              <a:buFont typeface="Arial"/>
              <a:buChar char="•"/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Dekorationen aus Schokolade</a:t>
            </a:r>
          </a:p>
        </p:txBody>
      </p:sp>
    </p:spTree>
  </p:cSld>
  <p:clrMapOvr>
    <a:masterClrMapping/>
  </p:clrMapOvr>
  <p:transition spd="fast">
    <p:fade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89" r="-55" b="-198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2648" y="4233046"/>
            <a:ext cx="4455540" cy="1962120"/>
          </a:xfrm>
          <a:custGeom>
            <a:avLst/>
            <a:gdLst/>
            <a:ahLst/>
            <a:cxnLst/>
            <a:rect r="r" b="b" t="t" l="l"/>
            <a:pathLst>
              <a:path h="1962120" w="4455540">
                <a:moveTo>
                  <a:pt x="0" y="0"/>
                </a:moveTo>
                <a:lnTo>
                  <a:pt x="4455540" y="0"/>
                </a:lnTo>
                <a:lnTo>
                  <a:pt x="4455540" y="1962119"/>
                </a:lnTo>
                <a:lnTo>
                  <a:pt x="0" y="196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43" b="-195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1969064">
            <a:off x="9329144" y="7159815"/>
            <a:ext cx="6272098" cy="4851365"/>
          </a:xfrm>
          <a:custGeom>
            <a:avLst/>
            <a:gdLst/>
            <a:ahLst/>
            <a:cxnLst/>
            <a:rect r="r" b="b" t="t" l="l"/>
            <a:pathLst>
              <a:path h="4851365" w="6272098">
                <a:moveTo>
                  <a:pt x="0" y="0"/>
                </a:moveTo>
                <a:lnTo>
                  <a:pt x="6272098" y="0"/>
                </a:lnTo>
                <a:lnTo>
                  <a:pt x="6272098" y="4851366"/>
                </a:lnTo>
                <a:lnTo>
                  <a:pt x="0" y="4851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88" r="-2494" b="-188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93198">
            <a:off x="13310046" y="5006072"/>
            <a:ext cx="3397525" cy="6410424"/>
          </a:xfrm>
          <a:custGeom>
            <a:avLst/>
            <a:gdLst/>
            <a:ahLst/>
            <a:cxnLst/>
            <a:rect r="r" b="b" t="t" l="l"/>
            <a:pathLst>
              <a:path h="6410424" w="3397525">
                <a:moveTo>
                  <a:pt x="0" y="0"/>
                </a:moveTo>
                <a:lnTo>
                  <a:pt x="3397524" y="0"/>
                </a:lnTo>
                <a:lnTo>
                  <a:pt x="3397524" y="6410424"/>
                </a:lnTo>
                <a:lnTo>
                  <a:pt x="0" y="64104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493956">
            <a:off x="15847121" y="5355964"/>
            <a:ext cx="3397525" cy="6410424"/>
          </a:xfrm>
          <a:custGeom>
            <a:avLst/>
            <a:gdLst/>
            <a:ahLst/>
            <a:cxnLst/>
            <a:rect r="r" b="b" t="t" l="l"/>
            <a:pathLst>
              <a:path h="6410424" w="3397525">
                <a:moveTo>
                  <a:pt x="0" y="0"/>
                </a:moveTo>
                <a:lnTo>
                  <a:pt x="3397525" y="0"/>
                </a:lnTo>
                <a:lnTo>
                  <a:pt x="3397525" y="6410425"/>
                </a:lnTo>
                <a:lnTo>
                  <a:pt x="0" y="64104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-8163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481506">
            <a:off x="11180449" y="6053088"/>
            <a:ext cx="3397525" cy="6410424"/>
          </a:xfrm>
          <a:custGeom>
            <a:avLst/>
            <a:gdLst/>
            <a:ahLst/>
            <a:cxnLst/>
            <a:rect r="r" b="b" t="t" l="l"/>
            <a:pathLst>
              <a:path h="6410424" w="3397525">
                <a:moveTo>
                  <a:pt x="0" y="0"/>
                </a:moveTo>
                <a:lnTo>
                  <a:pt x="3397525" y="0"/>
                </a:lnTo>
                <a:lnTo>
                  <a:pt x="3397525" y="6410424"/>
                </a:lnTo>
                <a:lnTo>
                  <a:pt x="0" y="6410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-14285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685500" y="4159196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58" indent="-259079" lvl="1">
              <a:lnSpc>
                <a:spcPts val="2639"/>
              </a:lnSpc>
              <a:buFont typeface="Arial"/>
              <a:buChar char="•"/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Zubehör für die Confiserie und Brautpaare</a:t>
            </a:r>
          </a:p>
        </p:txBody>
      </p:sp>
    </p:spTree>
  </p:cSld>
  <p:clrMapOvr>
    <a:masterClrMapping/>
  </p:clrMapOvr>
  <p:transition spd="fast">
    <p:fade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661705" y="1316630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89" r="-55" b="-1989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2648" y="4233046"/>
            <a:ext cx="4455540" cy="1962120"/>
          </a:xfrm>
          <a:custGeom>
            <a:avLst/>
            <a:gdLst/>
            <a:ahLst/>
            <a:cxnLst/>
            <a:rect r="r" b="b" t="t" l="l"/>
            <a:pathLst>
              <a:path h="1962120" w="4455540">
                <a:moveTo>
                  <a:pt x="0" y="0"/>
                </a:moveTo>
                <a:lnTo>
                  <a:pt x="4455540" y="0"/>
                </a:lnTo>
                <a:lnTo>
                  <a:pt x="4455540" y="1962119"/>
                </a:lnTo>
                <a:lnTo>
                  <a:pt x="0" y="196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43" b="-195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675825" y="6908182"/>
            <a:ext cx="2006715" cy="2006707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290717">
            <a:off x="16079713" y="5039257"/>
            <a:ext cx="2219242" cy="6103743"/>
          </a:xfrm>
          <a:custGeom>
            <a:avLst/>
            <a:gdLst/>
            <a:ahLst/>
            <a:cxnLst/>
            <a:rect r="r" b="b" t="t" l="l"/>
            <a:pathLst>
              <a:path h="6103743" w="2219242">
                <a:moveTo>
                  <a:pt x="0" y="0"/>
                </a:moveTo>
                <a:lnTo>
                  <a:pt x="2219242" y="0"/>
                </a:lnTo>
                <a:lnTo>
                  <a:pt x="2219242" y="6103744"/>
                </a:lnTo>
                <a:lnTo>
                  <a:pt x="0" y="6103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9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93198">
            <a:off x="13914942" y="8276247"/>
            <a:ext cx="1775133" cy="1814962"/>
          </a:xfrm>
          <a:custGeom>
            <a:avLst/>
            <a:gdLst/>
            <a:ahLst/>
            <a:cxnLst/>
            <a:rect r="r" b="b" t="t" l="l"/>
            <a:pathLst>
              <a:path h="1814962" w="1775133">
                <a:moveTo>
                  <a:pt x="0" y="0"/>
                </a:moveTo>
                <a:lnTo>
                  <a:pt x="1775133" y="0"/>
                </a:lnTo>
                <a:lnTo>
                  <a:pt x="1775133" y="1814962"/>
                </a:lnTo>
                <a:lnTo>
                  <a:pt x="0" y="18149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75" t="0" r="-3375" b="-1711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93198">
            <a:off x="14257528" y="6218918"/>
            <a:ext cx="1775133" cy="1670616"/>
          </a:xfrm>
          <a:custGeom>
            <a:avLst/>
            <a:gdLst/>
            <a:ahLst/>
            <a:cxnLst/>
            <a:rect r="r" b="b" t="t" l="l"/>
            <a:pathLst>
              <a:path h="1670616" w="1775133">
                <a:moveTo>
                  <a:pt x="0" y="0"/>
                </a:moveTo>
                <a:lnTo>
                  <a:pt x="1775132" y="0"/>
                </a:lnTo>
                <a:lnTo>
                  <a:pt x="1775132" y="1670616"/>
                </a:lnTo>
                <a:lnTo>
                  <a:pt x="0" y="16706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2552" r="0" b="-2552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398613">
            <a:off x="11347627" y="6798123"/>
            <a:ext cx="2250174" cy="3197383"/>
          </a:xfrm>
          <a:custGeom>
            <a:avLst/>
            <a:gdLst/>
            <a:ahLst/>
            <a:cxnLst/>
            <a:rect r="r" b="b" t="t" l="l"/>
            <a:pathLst>
              <a:path h="3197383" w="2250174">
                <a:moveTo>
                  <a:pt x="0" y="0"/>
                </a:moveTo>
                <a:lnTo>
                  <a:pt x="2250175" y="0"/>
                </a:lnTo>
                <a:lnTo>
                  <a:pt x="2250175" y="3197383"/>
                </a:lnTo>
                <a:lnTo>
                  <a:pt x="0" y="31973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50" t="0" r="-2350" b="-65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685500" y="4159196"/>
            <a:ext cx="5573800" cy="1344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58" indent="-259079" lvl="1">
              <a:lnSpc>
                <a:spcPts val="2639"/>
              </a:lnSpc>
              <a:buFont typeface="Arial"/>
              <a:buChar char="•"/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Diverse Produkte um Oberflächen optisch zu veredeln, z.B. Sprays mit Kakaobutter oder Glimmer-puder </a:t>
            </a:r>
          </a:p>
        </p:txBody>
      </p:sp>
    </p:spTree>
  </p:cSld>
  <p:clrMapOvr>
    <a:masterClrMapping/>
  </p:clrMapOvr>
  <p:transition spd="fast">
    <p:fade/>
  </p:transition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36674" y="2962625"/>
            <a:ext cx="4459899" cy="1925959"/>
          </a:xfrm>
          <a:custGeom>
            <a:avLst/>
            <a:gdLst/>
            <a:ahLst/>
            <a:cxnLst/>
            <a:rect r="r" b="b" t="t" l="l"/>
            <a:pathLst>
              <a:path h="1925959" w="4459899">
                <a:moveTo>
                  <a:pt x="0" y="0"/>
                </a:moveTo>
                <a:lnTo>
                  <a:pt x="4459898" y="0"/>
                </a:lnTo>
                <a:lnTo>
                  <a:pt x="4459898" y="1925959"/>
                </a:lnTo>
                <a:lnTo>
                  <a:pt x="0" y="1925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557" y="3081972"/>
            <a:ext cx="5972662" cy="1997844"/>
          </a:xfrm>
          <a:custGeom>
            <a:avLst/>
            <a:gdLst/>
            <a:ahLst/>
            <a:cxnLst/>
            <a:rect r="r" b="b" t="t" l="l"/>
            <a:pathLst>
              <a:path h="1997844" w="5972662">
                <a:moveTo>
                  <a:pt x="0" y="0"/>
                </a:moveTo>
                <a:lnTo>
                  <a:pt x="5972662" y="0"/>
                </a:lnTo>
                <a:lnTo>
                  <a:pt x="5972662" y="1997844"/>
                </a:lnTo>
                <a:lnTo>
                  <a:pt x="0" y="1997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529" r="0" b="-882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70327" y="2962625"/>
            <a:ext cx="5492566" cy="1829333"/>
            <a:chOff x="0" y="0"/>
            <a:chExt cx="1446602" cy="481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46602" cy="481800"/>
            </a:xfrm>
            <a:custGeom>
              <a:avLst/>
              <a:gdLst/>
              <a:ahLst/>
              <a:cxnLst/>
              <a:rect r="r" b="b" t="t" l="l"/>
              <a:pathLst>
                <a:path h="481800" w="1446602">
                  <a:moveTo>
                    <a:pt x="0" y="0"/>
                  </a:moveTo>
                  <a:lnTo>
                    <a:pt x="1446602" y="0"/>
                  </a:lnTo>
                  <a:lnTo>
                    <a:pt x="1446602" y="481800"/>
                  </a:lnTo>
                  <a:lnTo>
                    <a:pt x="0" y="481800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2060600" y="2947334"/>
            <a:ext cx="5402293" cy="1844624"/>
          </a:xfrm>
          <a:custGeom>
            <a:avLst/>
            <a:gdLst/>
            <a:ahLst/>
            <a:cxnLst/>
            <a:rect r="r" b="b" t="t" l="l"/>
            <a:pathLst>
              <a:path h="1844624" w="5402293">
                <a:moveTo>
                  <a:pt x="0" y="0"/>
                </a:moveTo>
                <a:lnTo>
                  <a:pt x="5402293" y="0"/>
                </a:lnTo>
                <a:lnTo>
                  <a:pt x="5402293" y="1844624"/>
                </a:lnTo>
                <a:lnTo>
                  <a:pt x="0" y="1844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666" r="-2030" b="-21417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32125" y="5079816"/>
            <a:ext cx="4923526" cy="2769449"/>
            <a:chOff x="0" y="0"/>
            <a:chExt cx="1128903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0" t="-38897" r="0" b="-38897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2373874" y="5079816"/>
            <a:ext cx="4923526" cy="2769449"/>
            <a:chOff x="0" y="0"/>
            <a:chExt cx="1128903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l="0" t="-18340" r="0" b="-1834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1252855"/>
            <a:ext cx="13030903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DIE FASZINIERENDE WELT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060193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UNSERER SÜSSEN PRODUKTE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8147050"/>
            <a:ext cx="4923526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Diese Produktlinie zeichnet sich durch fantasievolle Dekoration und einfache Anwendung aus, speziell für den Endverbraucher konzipiert.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762919" y="8147050"/>
            <a:ext cx="5207408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Lassen Sie sich von einer vielfältigen Auswahl an hochwertigen Dekorationen und Accessoires für Konditorei, Confiserie und Gastronomie inspirieren.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373874" y="8154065"/>
            <a:ext cx="4885426" cy="83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Entdecken Sie unser vielfältiges und innovatives Sortiment an süßen Geschenken für jeden Anlass.</a:t>
            </a:r>
          </a:p>
        </p:txBody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6904860" y="5079816"/>
            <a:ext cx="4923526" cy="2769449"/>
            <a:chOff x="0" y="0"/>
            <a:chExt cx="1128903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l="0" t="-11783" r="0" b="-1178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364152" y="-204769"/>
            <a:ext cx="19016305" cy="10696538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18340" r="0" b="-18340"/>
              </a:stretch>
            </a:blipFill>
          </p:spPr>
        </p:sp>
      </p:grpSp>
    </p:spTree>
  </p:cSld>
  <p:clrMapOvr>
    <a:masterClrMapping/>
  </p:clrMapOvr>
  <p:transition spd="slow">
    <p:fade/>
  </p:transition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284559" y="4066413"/>
            <a:ext cx="8832309" cy="6478629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699" y="-2540"/>
              <a:ext cx="4215129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29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3"/>
              <a:stretch>
                <a:fillRect l="0" t="-5230" r="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1252855"/>
            <a:ext cx="13030903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DIE SÜSSE WELT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060193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DER GESCHENKE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126845"/>
            <a:ext cx="12331975" cy="109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59"/>
              </a:lnSpc>
            </a:pPr>
            <a:r>
              <a:rPr lang="en-US" sz="2599">
                <a:solidFill>
                  <a:srgbClr val="545454"/>
                </a:solidFill>
                <a:latin typeface="Century Gothic Paneuropean Bold"/>
              </a:rPr>
              <a:t>Chocolate Emotion - Emotionen aus Schokolade. Unser Name ist Programm. WIR GESTALTEN EMOTIONEN -</a:t>
            </a:r>
            <a:r>
              <a:rPr lang="en-US" sz="2599">
                <a:solidFill>
                  <a:srgbClr val="545454"/>
                </a:solidFill>
                <a:latin typeface="Century Gothic Paneuropean Bold"/>
              </a:rPr>
              <a:t>weil wir sie fühlen!</a:t>
            </a:r>
          </a:p>
          <a:p>
            <a:pPr>
              <a:lnSpc>
                <a:spcPts val="285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236190"/>
            <a:ext cx="9255859" cy="4283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6569" indent="-248284" lvl="1">
              <a:lnSpc>
                <a:spcPts val="3081"/>
              </a:lnSpc>
              <a:buFont typeface="Arial"/>
              <a:buChar char="•"/>
            </a:pPr>
            <a:r>
              <a:rPr lang="en-US" sz="2299">
                <a:solidFill>
                  <a:srgbClr val="545454"/>
                </a:solidFill>
                <a:latin typeface="Century Gothic Paneuropean"/>
              </a:rPr>
              <a:t>Unsere Geschenke sind anders </a:t>
            </a:r>
            <a:r>
              <a:rPr lang="en-US" sz="2299">
                <a:solidFill>
                  <a:srgbClr val="545454"/>
                </a:solidFill>
                <a:latin typeface="Century Gothic Paneuropean"/>
              </a:rPr>
              <a:t>als alle anderen:       e</a:t>
            </a:r>
            <a:r>
              <a:rPr lang="en-US" sz="2299">
                <a:solidFill>
                  <a:srgbClr val="545454"/>
                </a:solidFill>
                <a:latin typeface="Century Gothic Paneuropean"/>
              </a:rPr>
              <a:t>motional berührend, mit wunderschön veredelten Oberflächen, goldener oder silberner Prägung. </a:t>
            </a:r>
          </a:p>
          <a:p>
            <a:pPr marL="496569" indent="-248284" lvl="1">
              <a:lnSpc>
                <a:spcPts val="3081"/>
              </a:lnSpc>
              <a:buFont typeface="Arial"/>
              <a:buChar char="•"/>
            </a:pPr>
            <a:r>
              <a:rPr lang="en-US" sz="2299">
                <a:solidFill>
                  <a:srgbClr val="545454"/>
                </a:solidFill>
                <a:latin typeface="Century Gothic Paneuropean"/>
              </a:rPr>
              <a:t>Mit CE-zertifizierten Plüschtieren, liebevollen Polyresin-Figuren oder hochwertigen Accessoires die Sie nur bei uns finden.</a:t>
            </a:r>
          </a:p>
          <a:p>
            <a:pPr marL="496569" indent="-248284" lvl="1">
              <a:lnSpc>
                <a:spcPts val="3081"/>
              </a:lnSpc>
              <a:buFont typeface="Arial"/>
              <a:buChar char="•"/>
            </a:pPr>
            <a:r>
              <a:rPr lang="en-US" sz="2299">
                <a:solidFill>
                  <a:srgbClr val="545454"/>
                </a:solidFill>
                <a:latin typeface="Century Gothic Paneuropean"/>
              </a:rPr>
              <a:t>In jedem Stück steckt eine intensive Entwicklung, viel Zeit für die Auswahl, das Design und viel Liebe zum Detail.</a:t>
            </a:r>
          </a:p>
          <a:p>
            <a:pPr marL="496569" indent="-248284" lvl="1">
              <a:lnSpc>
                <a:spcPts val="3081"/>
              </a:lnSpc>
              <a:buFont typeface="Arial"/>
              <a:buChar char="•"/>
            </a:pPr>
            <a:r>
              <a:rPr lang="en-US" sz="2299">
                <a:solidFill>
                  <a:srgbClr val="545454"/>
                </a:solidFill>
                <a:latin typeface="Century Gothic Paneuropean"/>
              </a:rPr>
              <a:t>Unsere feinen Pralinen, in unserem Hause hergestellt aus Kuvertüren und Füllungen von BARRY CALLEBAUT (SCHWEIZ), runden mit ihrer Hochwertigkeit und dem feinen Schmelz jede kleine Aufmerksamkeit perfekt ab.</a:t>
            </a:r>
          </a:p>
        </p:txBody>
      </p:sp>
    </p:spTree>
  </p:cSld>
  <p:clrMapOvr>
    <a:masterClrMapping/>
  </p:clrMapOvr>
  <p:transition spd="slow">
    <p:push dir="l"/>
  </p:transition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8608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4410922" y="172065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4410922" y="8108228"/>
            <a:ext cx="2006715" cy="20067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7577736" y="1175419"/>
            <a:ext cx="2006715" cy="20067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7115" t="0" r="-7115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242157" y="1362008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242157" y="7104874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8808365" y="4142391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06" t="0" r="-85731" b="-40601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7577736" y="6893518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7643" t="0" r="-17643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95250" y="4142391"/>
            <a:ext cx="2006715" cy="2006707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17643" t="0" r="-17643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989" r="-55" b="-1989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2920713" y="4312840"/>
            <a:ext cx="4987134" cy="1665811"/>
            <a:chOff x="0" y="0"/>
            <a:chExt cx="1313484" cy="43873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13484" cy="438732"/>
            </a:xfrm>
            <a:custGeom>
              <a:avLst/>
              <a:gdLst/>
              <a:ahLst/>
              <a:cxnLst/>
              <a:rect r="r" b="b" t="t" l="l"/>
              <a:pathLst>
                <a:path h="438732" w="1313484">
                  <a:moveTo>
                    <a:pt x="0" y="0"/>
                  </a:moveTo>
                  <a:lnTo>
                    <a:pt x="1313484" y="0"/>
                  </a:lnTo>
                  <a:lnTo>
                    <a:pt x="1313484" y="438732"/>
                  </a:lnTo>
                  <a:lnTo>
                    <a:pt x="0" y="438732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2863563" y="4227852"/>
            <a:ext cx="4900038" cy="1835787"/>
          </a:xfrm>
          <a:custGeom>
            <a:avLst/>
            <a:gdLst/>
            <a:ahLst/>
            <a:cxnLst/>
            <a:rect r="r" b="b" t="t" l="l"/>
            <a:pathLst>
              <a:path h="1835787" w="4900038">
                <a:moveTo>
                  <a:pt x="0" y="0"/>
                </a:moveTo>
                <a:lnTo>
                  <a:pt x="4900038" y="0"/>
                </a:lnTo>
                <a:lnTo>
                  <a:pt x="4900038" y="1835786"/>
                </a:lnTo>
                <a:lnTo>
                  <a:pt x="0" y="1835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505" r="-7018" b="-16069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</p:spTree>
  </p:cSld>
  <p:clrMapOvr>
    <a:masterClrMapping/>
  </p:clrMapOvr>
  <p:transition spd="slow">
    <p:push dir="l"/>
  </p:transition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7115" t="0" r="-7115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675825" y="6893518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06" t="0" r="-24906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7643" t="0" r="-17643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89" r="-55" b="-1989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7643" t="0" r="-17643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-1832807">
            <a:off x="10362102" y="7744287"/>
            <a:ext cx="3276036" cy="3028027"/>
          </a:xfrm>
          <a:custGeom>
            <a:avLst/>
            <a:gdLst/>
            <a:ahLst/>
            <a:cxnLst/>
            <a:rect r="r" b="b" t="t" l="l"/>
            <a:pathLst>
              <a:path h="3028027" w="3276036">
                <a:moveTo>
                  <a:pt x="0" y="0"/>
                </a:moveTo>
                <a:lnTo>
                  <a:pt x="3276036" y="0"/>
                </a:lnTo>
                <a:lnTo>
                  <a:pt x="3276036" y="3028026"/>
                </a:lnTo>
                <a:lnTo>
                  <a:pt x="0" y="30280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677757">
            <a:off x="14039195" y="8161984"/>
            <a:ext cx="2979266" cy="2753723"/>
          </a:xfrm>
          <a:custGeom>
            <a:avLst/>
            <a:gdLst/>
            <a:ahLst/>
            <a:cxnLst/>
            <a:rect r="r" b="b" t="t" l="l"/>
            <a:pathLst>
              <a:path h="2753723" w="2979266">
                <a:moveTo>
                  <a:pt x="0" y="0"/>
                </a:moveTo>
                <a:lnTo>
                  <a:pt x="2979266" y="0"/>
                </a:lnTo>
                <a:lnTo>
                  <a:pt x="2979266" y="2753723"/>
                </a:lnTo>
                <a:lnTo>
                  <a:pt x="0" y="2753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14" t="0" r="-1014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227614">
            <a:off x="12292278" y="5250802"/>
            <a:ext cx="3276036" cy="3028027"/>
          </a:xfrm>
          <a:custGeom>
            <a:avLst/>
            <a:gdLst/>
            <a:ahLst/>
            <a:cxnLst/>
            <a:rect r="r" b="b" t="t" l="l"/>
            <a:pathLst>
              <a:path h="3028027" w="3276036">
                <a:moveTo>
                  <a:pt x="0" y="0"/>
                </a:moveTo>
                <a:lnTo>
                  <a:pt x="3276036" y="0"/>
                </a:lnTo>
                <a:lnTo>
                  <a:pt x="3276036" y="3028027"/>
                </a:lnTo>
                <a:lnTo>
                  <a:pt x="0" y="30280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766" t="0" r="-766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413553">
            <a:off x="15834751" y="5970865"/>
            <a:ext cx="3276036" cy="3028027"/>
          </a:xfrm>
          <a:custGeom>
            <a:avLst/>
            <a:gdLst/>
            <a:ahLst/>
            <a:cxnLst/>
            <a:rect r="r" b="b" t="t" l="l"/>
            <a:pathLst>
              <a:path h="3028027" w="3276036">
                <a:moveTo>
                  <a:pt x="0" y="0"/>
                </a:moveTo>
                <a:lnTo>
                  <a:pt x="3276036" y="0"/>
                </a:lnTo>
                <a:lnTo>
                  <a:pt x="3276036" y="3028027"/>
                </a:lnTo>
                <a:lnTo>
                  <a:pt x="0" y="30280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468" t="0" r="-1468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1685500" y="4149671"/>
            <a:ext cx="601136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Süße Pralinenherzen zu jedem Anlass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296021" y="4397514"/>
            <a:ext cx="4480134" cy="1496462"/>
            <a:chOff x="0" y="0"/>
            <a:chExt cx="1313484" cy="438732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313484" cy="438732"/>
            </a:xfrm>
            <a:custGeom>
              <a:avLst/>
              <a:gdLst/>
              <a:ahLst/>
              <a:cxnLst/>
              <a:rect r="r" b="b" t="t" l="l"/>
              <a:pathLst>
                <a:path h="438732" w="1313484">
                  <a:moveTo>
                    <a:pt x="0" y="0"/>
                  </a:moveTo>
                  <a:lnTo>
                    <a:pt x="1313484" y="0"/>
                  </a:lnTo>
                  <a:lnTo>
                    <a:pt x="1313484" y="438732"/>
                  </a:lnTo>
                  <a:lnTo>
                    <a:pt x="0" y="438732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244681" y="4321166"/>
            <a:ext cx="4401892" cy="1649158"/>
          </a:xfrm>
          <a:custGeom>
            <a:avLst/>
            <a:gdLst/>
            <a:ahLst/>
            <a:cxnLst/>
            <a:rect r="r" b="b" t="t" l="l"/>
            <a:pathLst>
              <a:path h="1649158" w="4401892">
                <a:moveTo>
                  <a:pt x="0" y="0"/>
                </a:moveTo>
                <a:lnTo>
                  <a:pt x="4401892" y="0"/>
                </a:lnTo>
                <a:lnTo>
                  <a:pt x="4401892" y="1649158"/>
                </a:lnTo>
                <a:lnTo>
                  <a:pt x="0" y="1649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3505" r="-7018" b="-16069"/>
            </a:stretch>
          </a:blipFill>
        </p:spPr>
      </p:sp>
    </p:spTree>
  </p:cSld>
  <p:clrMapOvr>
    <a:masterClrMapping/>
  </p:clrMapOvr>
  <p:transition spd="med">
    <p:fade/>
  </p:transition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7643" t="0" r="-17643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21" r="0" b="-2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7643" t="0" r="-17643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675825" y="6893518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7115" t="0" r="-7115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89" r="-55" b="-1989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t="0" r="-24906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2501210" y="5145745"/>
            <a:ext cx="4140107" cy="4515492"/>
          </a:xfrm>
          <a:custGeom>
            <a:avLst/>
            <a:gdLst/>
            <a:ahLst/>
            <a:cxnLst/>
            <a:rect r="r" b="b" t="t" l="l"/>
            <a:pathLst>
              <a:path h="4515492" w="4140107">
                <a:moveTo>
                  <a:pt x="0" y="0"/>
                </a:moveTo>
                <a:lnTo>
                  <a:pt x="4140107" y="0"/>
                </a:lnTo>
                <a:lnTo>
                  <a:pt x="4140107" y="4515492"/>
                </a:lnTo>
                <a:lnTo>
                  <a:pt x="0" y="45154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398215">
            <a:off x="9110015" y="6642479"/>
            <a:ext cx="4140107" cy="4515492"/>
          </a:xfrm>
          <a:custGeom>
            <a:avLst/>
            <a:gdLst/>
            <a:ahLst/>
            <a:cxnLst/>
            <a:rect r="r" b="b" t="t" l="l"/>
            <a:pathLst>
              <a:path h="4515492" w="4140107">
                <a:moveTo>
                  <a:pt x="0" y="0"/>
                </a:moveTo>
                <a:lnTo>
                  <a:pt x="4140107" y="0"/>
                </a:lnTo>
                <a:lnTo>
                  <a:pt x="4140107" y="4515492"/>
                </a:lnTo>
                <a:lnTo>
                  <a:pt x="0" y="4515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57" t="0" r="-1057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453210">
            <a:off x="15805009" y="6749776"/>
            <a:ext cx="4140107" cy="4515492"/>
          </a:xfrm>
          <a:custGeom>
            <a:avLst/>
            <a:gdLst/>
            <a:ahLst/>
            <a:cxnLst/>
            <a:rect r="r" b="b" t="t" l="l"/>
            <a:pathLst>
              <a:path h="4515492" w="4140107">
                <a:moveTo>
                  <a:pt x="0" y="0"/>
                </a:moveTo>
                <a:lnTo>
                  <a:pt x="4140107" y="0"/>
                </a:lnTo>
                <a:lnTo>
                  <a:pt x="4140107" y="4515492"/>
                </a:lnTo>
                <a:lnTo>
                  <a:pt x="0" y="45154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892" t="0" r="-2892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453210">
            <a:off x="12222388" y="7514295"/>
            <a:ext cx="4140107" cy="4515492"/>
          </a:xfrm>
          <a:custGeom>
            <a:avLst/>
            <a:gdLst/>
            <a:ahLst/>
            <a:cxnLst/>
            <a:rect r="r" b="b" t="t" l="l"/>
            <a:pathLst>
              <a:path h="4515492" w="4140107">
                <a:moveTo>
                  <a:pt x="0" y="0"/>
                </a:moveTo>
                <a:lnTo>
                  <a:pt x="4140107" y="0"/>
                </a:lnTo>
                <a:lnTo>
                  <a:pt x="4140107" y="4515492"/>
                </a:lnTo>
                <a:lnTo>
                  <a:pt x="0" y="451549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807" t="0" r="-3807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1685500" y="4149671"/>
            <a:ext cx="601136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mit Pralinen gefüllte Geschenkboxen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296021" y="4397514"/>
            <a:ext cx="4480134" cy="1496462"/>
            <a:chOff x="0" y="0"/>
            <a:chExt cx="1313484" cy="438732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313484" cy="438732"/>
            </a:xfrm>
            <a:custGeom>
              <a:avLst/>
              <a:gdLst/>
              <a:ahLst/>
              <a:cxnLst/>
              <a:rect r="r" b="b" t="t" l="l"/>
              <a:pathLst>
                <a:path h="438732" w="1313484">
                  <a:moveTo>
                    <a:pt x="0" y="0"/>
                  </a:moveTo>
                  <a:lnTo>
                    <a:pt x="1313484" y="0"/>
                  </a:lnTo>
                  <a:lnTo>
                    <a:pt x="1313484" y="438732"/>
                  </a:lnTo>
                  <a:lnTo>
                    <a:pt x="0" y="438732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244681" y="4321166"/>
            <a:ext cx="4401892" cy="1649158"/>
          </a:xfrm>
          <a:custGeom>
            <a:avLst/>
            <a:gdLst/>
            <a:ahLst/>
            <a:cxnLst/>
            <a:rect r="r" b="b" t="t" l="l"/>
            <a:pathLst>
              <a:path h="1649158" w="4401892">
                <a:moveTo>
                  <a:pt x="0" y="0"/>
                </a:moveTo>
                <a:lnTo>
                  <a:pt x="4401892" y="0"/>
                </a:lnTo>
                <a:lnTo>
                  <a:pt x="4401892" y="1649158"/>
                </a:lnTo>
                <a:lnTo>
                  <a:pt x="0" y="1649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3505" r="-7018" b="-16069"/>
            </a:stretch>
          </a:blipFill>
        </p:spPr>
      </p:sp>
    </p:spTree>
  </p:cSld>
  <p:clrMapOvr>
    <a:masterClrMapping/>
  </p:clrMapOvr>
  <p:transition spd="med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0" y="5223497"/>
            <a:ext cx="15324408" cy="0"/>
          </a:xfrm>
          <a:prstGeom prst="line">
            <a:avLst/>
          </a:prstGeom>
          <a:ln cap="flat" w="85725">
            <a:solidFill>
              <a:srgbClr val="FCD00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4959649" y="4995764"/>
            <a:ext cx="455466" cy="455466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959563" y="5108464"/>
            <a:ext cx="240353" cy="240353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957046" y="5108464"/>
            <a:ext cx="240353" cy="240353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645801" y="5103321"/>
            <a:ext cx="240353" cy="240353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D004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805698" y="6979886"/>
            <a:ext cx="2552282" cy="2552272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6929" t="0" r="-57151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3911241" y="6979886"/>
            <a:ext cx="2552282" cy="2552272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6195" t="0" r="-13803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594612" y="6979886"/>
            <a:ext cx="2552282" cy="2552272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t="0" r="-16666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5700155" y="6979886"/>
            <a:ext cx="2552282" cy="2552272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248" t="-5851" r="-1077" b="-16897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945593" y="4284545"/>
            <a:ext cx="1640769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1986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041739" y="3390518"/>
            <a:ext cx="4144324" cy="1722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Patrick Günthart: Eintritt in das Familienunternehmen </a:t>
            </a:r>
          </a:p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"/>
              </a:rPr>
              <a:t>Er übernimmt Verantwortlichkeiten im Innendienst und in der Geschäftsleitung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010445" y="3247643"/>
            <a:ext cx="4144324" cy="1722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Renovierungsarbeiten und Neubau Tagungszentrum</a:t>
            </a:r>
          </a:p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"/>
              </a:rPr>
              <a:t>Am Hauptstandort werden Renovierungsarbeiten durchgeführt und ein Tagungszentrum entsteht.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1252855"/>
            <a:ext cx="11823627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WELTWEITE BEKANNTHEIT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04413" y="5567477"/>
            <a:ext cx="3846272" cy="864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Gründung der Produktionsstätte in </a:t>
            </a:r>
          </a:p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Nong Khae (Thailand)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14250" y="9646442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Produktionsstätte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855461" y="9646442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Patrick Günthart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910499" y="9646442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Produktionsstätte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985040" y="9646442"/>
            <a:ext cx="4513005" cy="32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2334">
                <a:solidFill>
                  <a:srgbClr val="545454"/>
                </a:solidFill>
                <a:latin typeface="Century Gothic Paneuropean Bold"/>
              </a:rPr>
              <a:t>Renovierungen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144000" y="5687770"/>
            <a:ext cx="3866445" cy="579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01">
                <a:solidFill>
                  <a:srgbClr val="545454"/>
                </a:solidFill>
                <a:latin typeface="Century Gothic Paneuropean Bold"/>
              </a:rPr>
              <a:t>Neubau der Produktionsstätte in Złotoryja ( Polen)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071118" y="4198820"/>
            <a:ext cx="1982218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2022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153588" y="5591734"/>
            <a:ext cx="1982218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2023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222675" y="5636018"/>
            <a:ext cx="1714130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2016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8700" y="2060193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UND BELIEBTHEIT.</a:t>
            </a:r>
          </a:p>
        </p:txBody>
      </p:sp>
    </p:spTree>
  </p:cSld>
  <p:clrMapOvr>
    <a:masterClrMapping/>
  </p:clrMapOvr>
  <p:transition spd="med">
    <p:push dir="l"/>
  </p:transition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7643" t="0" r="-17643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06" t="0" r="-24906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7643" t="0" r="-17643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675825" y="6893518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-21" r="0" b="-21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89" r="-55" b="-1989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7115" t="0" r="-7115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453210">
            <a:off x="15530897" y="5956787"/>
            <a:ext cx="2909741" cy="4594512"/>
          </a:xfrm>
          <a:custGeom>
            <a:avLst/>
            <a:gdLst/>
            <a:ahLst/>
            <a:cxnLst/>
            <a:rect r="r" b="b" t="t" l="l"/>
            <a:pathLst>
              <a:path h="4594512" w="2909741">
                <a:moveTo>
                  <a:pt x="0" y="0"/>
                </a:moveTo>
                <a:lnTo>
                  <a:pt x="2909741" y="0"/>
                </a:lnTo>
                <a:lnTo>
                  <a:pt x="2909741" y="4594512"/>
                </a:lnTo>
                <a:lnTo>
                  <a:pt x="0" y="45945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24" t="0" r="-824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796908" y="5092815"/>
            <a:ext cx="3350985" cy="7614820"/>
          </a:xfrm>
          <a:custGeom>
            <a:avLst/>
            <a:gdLst/>
            <a:ahLst/>
            <a:cxnLst/>
            <a:rect r="r" b="b" t="t" l="l"/>
            <a:pathLst>
              <a:path h="7614820" w="3350985">
                <a:moveTo>
                  <a:pt x="0" y="0"/>
                </a:moveTo>
                <a:lnTo>
                  <a:pt x="3350984" y="0"/>
                </a:lnTo>
                <a:lnTo>
                  <a:pt x="3350984" y="7614820"/>
                </a:lnTo>
                <a:lnTo>
                  <a:pt x="0" y="76148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13" t="0" r="-513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693509">
            <a:off x="11501217" y="6679969"/>
            <a:ext cx="1980362" cy="3776515"/>
          </a:xfrm>
          <a:custGeom>
            <a:avLst/>
            <a:gdLst/>
            <a:ahLst/>
            <a:cxnLst/>
            <a:rect r="r" b="b" t="t" l="l"/>
            <a:pathLst>
              <a:path h="3776515" w="1980362">
                <a:moveTo>
                  <a:pt x="0" y="0"/>
                </a:moveTo>
                <a:lnTo>
                  <a:pt x="1980361" y="0"/>
                </a:lnTo>
                <a:lnTo>
                  <a:pt x="1980361" y="3776515"/>
                </a:lnTo>
                <a:lnTo>
                  <a:pt x="0" y="37765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078" t="0" r="-3078" b="-527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1685500" y="4149671"/>
            <a:ext cx="601136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Geschenke aus Marzipan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296021" y="4397514"/>
            <a:ext cx="4480134" cy="1496462"/>
            <a:chOff x="0" y="0"/>
            <a:chExt cx="1313484" cy="43873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313484" cy="438732"/>
            </a:xfrm>
            <a:custGeom>
              <a:avLst/>
              <a:gdLst/>
              <a:ahLst/>
              <a:cxnLst/>
              <a:rect r="r" b="b" t="t" l="l"/>
              <a:pathLst>
                <a:path h="438732" w="1313484">
                  <a:moveTo>
                    <a:pt x="0" y="0"/>
                  </a:moveTo>
                  <a:lnTo>
                    <a:pt x="1313484" y="0"/>
                  </a:lnTo>
                  <a:lnTo>
                    <a:pt x="1313484" y="438732"/>
                  </a:lnTo>
                  <a:lnTo>
                    <a:pt x="0" y="438732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244681" y="4321166"/>
            <a:ext cx="4401892" cy="1649158"/>
          </a:xfrm>
          <a:custGeom>
            <a:avLst/>
            <a:gdLst/>
            <a:ahLst/>
            <a:cxnLst/>
            <a:rect r="r" b="b" t="t" l="l"/>
            <a:pathLst>
              <a:path h="1649158" w="4401892">
                <a:moveTo>
                  <a:pt x="0" y="0"/>
                </a:moveTo>
                <a:lnTo>
                  <a:pt x="4401892" y="0"/>
                </a:lnTo>
                <a:lnTo>
                  <a:pt x="4401892" y="1649158"/>
                </a:lnTo>
                <a:lnTo>
                  <a:pt x="0" y="16491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3505" r="-7018" b="-16069"/>
            </a:stretch>
          </a:blipFill>
        </p:spPr>
      </p:sp>
    </p:spTree>
  </p:cSld>
  <p:clrMapOvr>
    <a:masterClrMapping/>
  </p:clrMapOvr>
  <p:transition spd="med">
    <p:fade/>
  </p:transition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7115" t="0" r="-7115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7643" t="0" r="-17643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06" t="0" r="-24906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675825" y="6893518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7643" t="0" r="-17643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89" r="-55" b="-1989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-21" r="0" b="-21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1944611" y="6521840"/>
            <a:ext cx="2558350" cy="3765160"/>
          </a:xfrm>
          <a:custGeom>
            <a:avLst/>
            <a:gdLst/>
            <a:ahLst/>
            <a:cxnLst/>
            <a:rect r="r" b="b" t="t" l="l"/>
            <a:pathLst>
              <a:path h="3765160" w="2558350">
                <a:moveTo>
                  <a:pt x="0" y="0"/>
                </a:moveTo>
                <a:lnTo>
                  <a:pt x="2558350" y="0"/>
                </a:lnTo>
                <a:lnTo>
                  <a:pt x="2558350" y="3765160"/>
                </a:lnTo>
                <a:lnTo>
                  <a:pt x="0" y="3765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566" r="-3875" b="-1566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003519" y="6696791"/>
            <a:ext cx="2875589" cy="4232045"/>
          </a:xfrm>
          <a:custGeom>
            <a:avLst/>
            <a:gdLst/>
            <a:ahLst/>
            <a:cxnLst/>
            <a:rect r="r" b="b" t="t" l="l"/>
            <a:pathLst>
              <a:path h="4232045" w="2875589">
                <a:moveTo>
                  <a:pt x="0" y="0"/>
                </a:moveTo>
                <a:lnTo>
                  <a:pt x="2875589" y="0"/>
                </a:lnTo>
                <a:lnTo>
                  <a:pt x="2875589" y="4232045"/>
                </a:lnTo>
                <a:lnTo>
                  <a:pt x="0" y="4232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392" r="0" b="-392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181746">
            <a:off x="16065519" y="5610704"/>
            <a:ext cx="2626101" cy="5207236"/>
          </a:xfrm>
          <a:custGeom>
            <a:avLst/>
            <a:gdLst/>
            <a:ahLst/>
            <a:cxnLst/>
            <a:rect r="r" b="b" t="t" l="l"/>
            <a:pathLst>
              <a:path h="5207236" w="2626101">
                <a:moveTo>
                  <a:pt x="0" y="0"/>
                </a:moveTo>
                <a:lnTo>
                  <a:pt x="2626101" y="0"/>
                </a:lnTo>
                <a:lnTo>
                  <a:pt x="2626101" y="5207235"/>
                </a:lnTo>
                <a:lnTo>
                  <a:pt x="0" y="5207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70" t="0" r="-1070" b="-1417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80838">
            <a:off x="9710577" y="6885085"/>
            <a:ext cx="2558350" cy="3765160"/>
          </a:xfrm>
          <a:custGeom>
            <a:avLst/>
            <a:gdLst/>
            <a:ahLst/>
            <a:cxnLst/>
            <a:rect r="r" b="b" t="t" l="l"/>
            <a:pathLst>
              <a:path h="3765160" w="2558350">
                <a:moveTo>
                  <a:pt x="0" y="0"/>
                </a:moveTo>
                <a:lnTo>
                  <a:pt x="2558350" y="0"/>
                </a:lnTo>
                <a:lnTo>
                  <a:pt x="2558350" y="3765160"/>
                </a:lnTo>
                <a:lnTo>
                  <a:pt x="0" y="3765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73" t="0" r="-1573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296021" y="4397514"/>
            <a:ext cx="4480134" cy="1496462"/>
            <a:chOff x="0" y="0"/>
            <a:chExt cx="1313484" cy="43873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313484" cy="438732"/>
            </a:xfrm>
            <a:custGeom>
              <a:avLst/>
              <a:gdLst/>
              <a:ahLst/>
              <a:cxnLst/>
              <a:rect r="r" b="b" t="t" l="l"/>
              <a:pathLst>
                <a:path h="438732" w="1313484">
                  <a:moveTo>
                    <a:pt x="0" y="0"/>
                  </a:moveTo>
                  <a:lnTo>
                    <a:pt x="1313484" y="0"/>
                  </a:lnTo>
                  <a:lnTo>
                    <a:pt x="1313484" y="438732"/>
                  </a:lnTo>
                  <a:lnTo>
                    <a:pt x="0" y="438732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244681" y="4321166"/>
            <a:ext cx="4401892" cy="1649158"/>
          </a:xfrm>
          <a:custGeom>
            <a:avLst/>
            <a:gdLst/>
            <a:ahLst/>
            <a:cxnLst/>
            <a:rect r="r" b="b" t="t" l="l"/>
            <a:pathLst>
              <a:path h="1649158" w="4401892">
                <a:moveTo>
                  <a:pt x="0" y="0"/>
                </a:moveTo>
                <a:lnTo>
                  <a:pt x="4401892" y="0"/>
                </a:lnTo>
                <a:lnTo>
                  <a:pt x="4401892" y="1649158"/>
                </a:lnTo>
                <a:lnTo>
                  <a:pt x="0" y="1649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3505" r="-7018" b="-16069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1685500" y="4149671"/>
            <a:ext cx="601136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Pralinengeschenke mit Accessoires 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21" r="0" b="-21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7643" t="0" r="-17643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7115" t="0" r="-7115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675825" y="6893518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7643" t="0" r="-17643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906" t="0" r="-24906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89" r="-55" b="-1989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1836227" y="5703702"/>
            <a:ext cx="3267652" cy="4809051"/>
          </a:xfrm>
          <a:custGeom>
            <a:avLst/>
            <a:gdLst/>
            <a:ahLst/>
            <a:cxnLst/>
            <a:rect r="r" b="b" t="t" l="l"/>
            <a:pathLst>
              <a:path h="4809051" w="3267652">
                <a:moveTo>
                  <a:pt x="0" y="0"/>
                </a:moveTo>
                <a:lnTo>
                  <a:pt x="3267653" y="0"/>
                </a:lnTo>
                <a:lnTo>
                  <a:pt x="3267653" y="4809051"/>
                </a:lnTo>
                <a:lnTo>
                  <a:pt x="0" y="4809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28" t="0" r="-528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385246">
            <a:off x="15504354" y="5485660"/>
            <a:ext cx="3054700" cy="4871569"/>
          </a:xfrm>
          <a:custGeom>
            <a:avLst/>
            <a:gdLst/>
            <a:ahLst/>
            <a:cxnLst/>
            <a:rect r="r" b="b" t="t" l="l"/>
            <a:pathLst>
              <a:path h="4871569" w="3054700">
                <a:moveTo>
                  <a:pt x="0" y="0"/>
                </a:moveTo>
                <a:lnTo>
                  <a:pt x="3054700" y="0"/>
                </a:lnTo>
                <a:lnTo>
                  <a:pt x="3054700" y="4871569"/>
                </a:lnTo>
                <a:lnTo>
                  <a:pt x="0" y="4871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5530" r="0" b="-13247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280147">
            <a:off x="10247706" y="6914619"/>
            <a:ext cx="2875589" cy="4232045"/>
          </a:xfrm>
          <a:custGeom>
            <a:avLst/>
            <a:gdLst/>
            <a:ahLst/>
            <a:cxnLst/>
            <a:rect r="r" b="b" t="t" l="l"/>
            <a:pathLst>
              <a:path h="4232045" w="2875589">
                <a:moveTo>
                  <a:pt x="0" y="0"/>
                </a:moveTo>
                <a:lnTo>
                  <a:pt x="2875589" y="0"/>
                </a:lnTo>
                <a:lnTo>
                  <a:pt x="2875589" y="4232046"/>
                </a:lnTo>
                <a:lnTo>
                  <a:pt x="0" y="4232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580" r="0" b="-58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265576">
            <a:off x="13092119" y="6887319"/>
            <a:ext cx="3722067" cy="4232045"/>
          </a:xfrm>
          <a:custGeom>
            <a:avLst/>
            <a:gdLst/>
            <a:ahLst/>
            <a:cxnLst/>
            <a:rect r="r" b="b" t="t" l="l"/>
            <a:pathLst>
              <a:path h="4232045" w="3722067">
                <a:moveTo>
                  <a:pt x="0" y="0"/>
                </a:moveTo>
                <a:lnTo>
                  <a:pt x="3722067" y="0"/>
                </a:lnTo>
                <a:lnTo>
                  <a:pt x="3722067" y="4232046"/>
                </a:lnTo>
                <a:lnTo>
                  <a:pt x="0" y="4232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632" r="-220" b="-632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1685500" y="4149671"/>
            <a:ext cx="601136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Pralinengeschenke mit  Plüschtieren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296021" y="4397514"/>
            <a:ext cx="4480134" cy="1496462"/>
            <a:chOff x="0" y="0"/>
            <a:chExt cx="1313484" cy="438732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313484" cy="438732"/>
            </a:xfrm>
            <a:custGeom>
              <a:avLst/>
              <a:gdLst/>
              <a:ahLst/>
              <a:cxnLst/>
              <a:rect r="r" b="b" t="t" l="l"/>
              <a:pathLst>
                <a:path h="438732" w="1313484">
                  <a:moveTo>
                    <a:pt x="0" y="0"/>
                  </a:moveTo>
                  <a:lnTo>
                    <a:pt x="1313484" y="0"/>
                  </a:lnTo>
                  <a:lnTo>
                    <a:pt x="1313484" y="438732"/>
                  </a:lnTo>
                  <a:lnTo>
                    <a:pt x="0" y="438732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244681" y="4321166"/>
            <a:ext cx="4401892" cy="1649158"/>
          </a:xfrm>
          <a:custGeom>
            <a:avLst/>
            <a:gdLst/>
            <a:ahLst/>
            <a:cxnLst/>
            <a:rect r="r" b="b" t="t" l="l"/>
            <a:pathLst>
              <a:path h="1649158" w="4401892">
                <a:moveTo>
                  <a:pt x="0" y="0"/>
                </a:moveTo>
                <a:lnTo>
                  <a:pt x="4401892" y="0"/>
                </a:lnTo>
                <a:lnTo>
                  <a:pt x="4401892" y="1649158"/>
                </a:lnTo>
                <a:lnTo>
                  <a:pt x="0" y="1649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3505" r="-7018" b="-16069"/>
            </a:stretch>
          </a:blipFill>
        </p:spPr>
      </p:sp>
    </p:spTree>
  </p:cSld>
  <p:clrMapOvr>
    <a:masterClrMapping/>
  </p:clrMapOvr>
  <p:transition spd="med">
    <p:fade/>
  </p:transition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7643" t="0" r="-17643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06" t="0" r="-24906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-21" r="0" b="-21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675825" y="6893518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7115" t="0" r="-7115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89" r="-55" b="-1989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7643" t="0" r="-17643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-384528">
            <a:off x="10388853" y="6532429"/>
            <a:ext cx="2381260" cy="4064496"/>
          </a:xfrm>
          <a:custGeom>
            <a:avLst/>
            <a:gdLst/>
            <a:ahLst/>
            <a:cxnLst/>
            <a:rect r="r" b="b" t="t" l="l"/>
            <a:pathLst>
              <a:path h="4064496" w="2381260">
                <a:moveTo>
                  <a:pt x="0" y="0"/>
                </a:moveTo>
                <a:lnTo>
                  <a:pt x="2381260" y="0"/>
                </a:lnTo>
                <a:lnTo>
                  <a:pt x="2381260" y="4064496"/>
                </a:lnTo>
                <a:lnTo>
                  <a:pt x="0" y="4064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74489">
            <a:off x="12707817" y="5584767"/>
            <a:ext cx="2450557" cy="4818762"/>
          </a:xfrm>
          <a:custGeom>
            <a:avLst/>
            <a:gdLst/>
            <a:ahLst/>
            <a:cxnLst/>
            <a:rect r="r" b="b" t="t" l="l"/>
            <a:pathLst>
              <a:path h="4818762" w="2450557">
                <a:moveTo>
                  <a:pt x="0" y="0"/>
                </a:moveTo>
                <a:lnTo>
                  <a:pt x="2450557" y="0"/>
                </a:lnTo>
                <a:lnTo>
                  <a:pt x="2450557" y="4818762"/>
                </a:lnTo>
                <a:lnTo>
                  <a:pt x="0" y="48187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80" t="0" r="-880" b="-3758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472400" y="6412229"/>
            <a:ext cx="3310430" cy="4372610"/>
          </a:xfrm>
          <a:custGeom>
            <a:avLst/>
            <a:gdLst/>
            <a:ahLst/>
            <a:cxnLst/>
            <a:rect r="r" b="b" t="t" l="l"/>
            <a:pathLst>
              <a:path h="4372610" w="3310430">
                <a:moveTo>
                  <a:pt x="0" y="0"/>
                </a:moveTo>
                <a:lnTo>
                  <a:pt x="3310430" y="0"/>
                </a:lnTo>
                <a:lnTo>
                  <a:pt x="3310430" y="4372610"/>
                </a:lnTo>
                <a:lnTo>
                  <a:pt x="0" y="4372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958656">
            <a:off x="11631750" y="8292651"/>
            <a:ext cx="2927565" cy="2337531"/>
          </a:xfrm>
          <a:custGeom>
            <a:avLst/>
            <a:gdLst/>
            <a:ahLst/>
            <a:cxnLst/>
            <a:rect r="r" b="b" t="t" l="l"/>
            <a:pathLst>
              <a:path h="2337531" w="2927565">
                <a:moveTo>
                  <a:pt x="0" y="0"/>
                </a:moveTo>
                <a:lnTo>
                  <a:pt x="2927565" y="0"/>
                </a:lnTo>
                <a:lnTo>
                  <a:pt x="2927565" y="2337532"/>
                </a:lnTo>
                <a:lnTo>
                  <a:pt x="0" y="23375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2990" r="-25575" b="-299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296021" y="4397514"/>
            <a:ext cx="4480134" cy="1496462"/>
            <a:chOff x="0" y="0"/>
            <a:chExt cx="1313484" cy="43873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313484" cy="438732"/>
            </a:xfrm>
            <a:custGeom>
              <a:avLst/>
              <a:gdLst/>
              <a:ahLst/>
              <a:cxnLst/>
              <a:rect r="r" b="b" t="t" l="l"/>
              <a:pathLst>
                <a:path h="438732" w="1313484">
                  <a:moveTo>
                    <a:pt x="0" y="0"/>
                  </a:moveTo>
                  <a:lnTo>
                    <a:pt x="1313484" y="0"/>
                  </a:lnTo>
                  <a:lnTo>
                    <a:pt x="1313484" y="438732"/>
                  </a:lnTo>
                  <a:lnTo>
                    <a:pt x="0" y="438732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244681" y="4321166"/>
            <a:ext cx="4401892" cy="1649158"/>
          </a:xfrm>
          <a:custGeom>
            <a:avLst/>
            <a:gdLst/>
            <a:ahLst/>
            <a:cxnLst/>
            <a:rect r="r" b="b" t="t" l="l"/>
            <a:pathLst>
              <a:path h="1649158" w="4401892">
                <a:moveTo>
                  <a:pt x="0" y="0"/>
                </a:moveTo>
                <a:lnTo>
                  <a:pt x="4401892" y="0"/>
                </a:lnTo>
                <a:lnTo>
                  <a:pt x="4401892" y="1649158"/>
                </a:lnTo>
                <a:lnTo>
                  <a:pt x="0" y="1649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3505" r="-7018" b="-16069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176898">
            <a:off x="16866052" y="5081448"/>
            <a:ext cx="2069336" cy="5630847"/>
          </a:xfrm>
          <a:custGeom>
            <a:avLst/>
            <a:gdLst/>
            <a:ahLst/>
            <a:cxnLst/>
            <a:rect r="r" b="b" t="t" l="l"/>
            <a:pathLst>
              <a:path h="5630847" w="2069336">
                <a:moveTo>
                  <a:pt x="0" y="0"/>
                </a:moveTo>
                <a:lnTo>
                  <a:pt x="2069337" y="0"/>
                </a:lnTo>
                <a:lnTo>
                  <a:pt x="2069337" y="5630847"/>
                </a:lnTo>
                <a:lnTo>
                  <a:pt x="0" y="56308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1685500" y="4149671"/>
            <a:ext cx="5573800" cy="628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Pralinengeschenke mit Dekorationen aus Holz, Keramik,Textil u.v.m.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t="0" r="-24906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7643" t="0" r="-17643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7643" t="0" r="-17643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7115" t="0" r="-7115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675825" y="6893518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-21" r="0" b="-21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89" r="-55" b="-1989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-85285">
            <a:off x="15023130" y="5461314"/>
            <a:ext cx="3922444" cy="5361187"/>
          </a:xfrm>
          <a:custGeom>
            <a:avLst/>
            <a:gdLst/>
            <a:ahLst/>
            <a:cxnLst/>
            <a:rect r="r" b="b" t="t" l="l"/>
            <a:pathLst>
              <a:path h="5361187" w="3922444">
                <a:moveTo>
                  <a:pt x="0" y="0"/>
                </a:moveTo>
                <a:lnTo>
                  <a:pt x="3922443" y="0"/>
                </a:lnTo>
                <a:lnTo>
                  <a:pt x="3922443" y="5361188"/>
                </a:lnTo>
                <a:lnTo>
                  <a:pt x="0" y="5361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5" t="0" r="-3726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390148">
            <a:off x="11162754" y="5598039"/>
            <a:ext cx="3532995" cy="4818762"/>
          </a:xfrm>
          <a:custGeom>
            <a:avLst/>
            <a:gdLst/>
            <a:ahLst/>
            <a:cxnLst/>
            <a:rect r="r" b="b" t="t" l="l"/>
            <a:pathLst>
              <a:path h="4818762" w="3532995">
                <a:moveTo>
                  <a:pt x="0" y="0"/>
                </a:moveTo>
                <a:lnTo>
                  <a:pt x="3532996" y="0"/>
                </a:lnTo>
                <a:lnTo>
                  <a:pt x="3532996" y="4818762"/>
                </a:lnTo>
                <a:lnTo>
                  <a:pt x="0" y="48187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76" t="0" r="-976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493282" y="7961335"/>
            <a:ext cx="2548684" cy="2593930"/>
          </a:xfrm>
          <a:custGeom>
            <a:avLst/>
            <a:gdLst/>
            <a:ahLst/>
            <a:cxnLst/>
            <a:rect r="r" b="b" t="t" l="l"/>
            <a:pathLst>
              <a:path h="2593930" w="2548684">
                <a:moveTo>
                  <a:pt x="0" y="0"/>
                </a:moveTo>
                <a:lnTo>
                  <a:pt x="2548684" y="0"/>
                </a:lnTo>
                <a:lnTo>
                  <a:pt x="2548684" y="2593930"/>
                </a:lnTo>
                <a:lnTo>
                  <a:pt x="0" y="25939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6" t="0" r="-166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1685500" y="4149671"/>
            <a:ext cx="5573800" cy="628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2419"/>
              </a:lnSpc>
              <a:buFont typeface="Arial"/>
              <a:buChar char="•"/>
            </a:pPr>
            <a:r>
              <a:rPr lang="en-US" sz="2199">
                <a:solidFill>
                  <a:srgbClr val="545454"/>
                </a:solidFill>
                <a:latin typeface="Century Gothic Paneuropean Bold"/>
              </a:rPr>
              <a:t>Pralinengeschenke mit Dekorationen aus Filz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685500" y="3342387"/>
            <a:ext cx="5573800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Unsere Produktpalette ist vielseitig </a:t>
            </a:r>
          </a:p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und umfasst unter anderem: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296021" y="4397514"/>
            <a:ext cx="4480134" cy="1496462"/>
            <a:chOff x="0" y="0"/>
            <a:chExt cx="1313484" cy="43873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313484" cy="438732"/>
            </a:xfrm>
            <a:custGeom>
              <a:avLst/>
              <a:gdLst/>
              <a:ahLst/>
              <a:cxnLst/>
              <a:rect r="r" b="b" t="t" l="l"/>
              <a:pathLst>
                <a:path h="438732" w="1313484">
                  <a:moveTo>
                    <a:pt x="0" y="0"/>
                  </a:moveTo>
                  <a:lnTo>
                    <a:pt x="1313484" y="0"/>
                  </a:lnTo>
                  <a:lnTo>
                    <a:pt x="1313484" y="438732"/>
                  </a:lnTo>
                  <a:lnTo>
                    <a:pt x="0" y="438732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244681" y="4321166"/>
            <a:ext cx="4401892" cy="1649158"/>
          </a:xfrm>
          <a:custGeom>
            <a:avLst/>
            <a:gdLst/>
            <a:ahLst/>
            <a:cxnLst/>
            <a:rect r="r" b="b" t="t" l="l"/>
            <a:pathLst>
              <a:path h="1649158" w="4401892">
                <a:moveTo>
                  <a:pt x="0" y="0"/>
                </a:moveTo>
                <a:lnTo>
                  <a:pt x="4401892" y="0"/>
                </a:lnTo>
                <a:lnTo>
                  <a:pt x="4401892" y="1649158"/>
                </a:lnTo>
                <a:lnTo>
                  <a:pt x="0" y="16491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3505" r="-7018" b="-16069"/>
            </a:stretch>
          </a:blipFill>
        </p:spPr>
      </p:sp>
    </p:spTree>
  </p:cSld>
  <p:clrMapOvr>
    <a:masterClrMapping/>
  </p:clrMapOvr>
  <p:transition spd="med">
    <p:fade/>
  </p:transition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5254" y="830073"/>
            <a:ext cx="8631344" cy="863134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737373"/>
              </a:solidFill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675825" y="1175419"/>
            <a:ext cx="2006715" cy="20067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115" t="0" r="-7115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661705" y="7104874"/>
            <a:ext cx="2006715" cy="20067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79183" y="3307673"/>
            <a:ext cx="3671669" cy="3671654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t="0" r="-24906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07060" y="172065"/>
            <a:ext cx="2006715" cy="200670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21" r="0" b="-21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808612" y="4140146"/>
            <a:ext cx="2006715" cy="200670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7643" t="0" r="-17643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675825" y="6893518"/>
            <a:ext cx="2006715" cy="2006707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7643" t="0" r="-17643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-661705" y="1376835"/>
            <a:ext cx="2006715" cy="2006707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89" r="-55" b="-1989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2507060" y="8108228"/>
            <a:ext cx="2006715" cy="2006707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-390148">
            <a:off x="9972402" y="5742696"/>
            <a:ext cx="4713878" cy="5061292"/>
          </a:xfrm>
          <a:custGeom>
            <a:avLst/>
            <a:gdLst/>
            <a:ahLst/>
            <a:cxnLst/>
            <a:rect r="r" b="b" t="t" l="l"/>
            <a:pathLst>
              <a:path h="5061292" w="4713878">
                <a:moveTo>
                  <a:pt x="0" y="0"/>
                </a:moveTo>
                <a:lnTo>
                  <a:pt x="4713878" y="0"/>
                </a:lnTo>
                <a:lnTo>
                  <a:pt x="4713878" y="5061292"/>
                </a:lnTo>
                <a:lnTo>
                  <a:pt x="0" y="5061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99" t="-39" r="0" b="-39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85285">
            <a:off x="15774425" y="5930084"/>
            <a:ext cx="2969751" cy="4716482"/>
          </a:xfrm>
          <a:custGeom>
            <a:avLst/>
            <a:gdLst/>
            <a:ahLst/>
            <a:cxnLst/>
            <a:rect r="r" b="b" t="t" l="l"/>
            <a:pathLst>
              <a:path h="4716482" w="2969751">
                <a:moveTo>
                  <a:pt x="0" y="0"/>
                </a:moveTo>
                <a:lnTo>
                  <a:pt x="2969750" y="0"/>
                </a:lnTo>
                <a:lnTo>
                  <a:pt x="2969750" y="4716482"/>
                </a:lnTo>
                <a:lnTo>
                  <a:pt x="0" y="4716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197" t="0" r="-5197" b="-4993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834679" y="5970324"/>
            <a:ext cx="2548684" cy="2593930"/>
          </a:xfrm>
          <a:custGeom>
            <a:avLst/>
            <a:gdLst/>
            <a:ahLst/>
            <a:cxnLst/>
            <a:rect r="r" b="b" t="t" l="l"/>
            <a:pathLst>
              <a:path h="2593930" w="2548684">
                <a:moveTo>
                  <a:pt x="0" y="0"/>
                </a:moveTo>
                <a:lnTo>
                  <a:pt x="2548685" y="0"/>
                </a:lnTo>
                <a:lnTo>
                  <a:pt x="2548685" y="2593930"/>
                </a:lnTo>
                <a:lnTo>
                  <a:pt x="0" y="25939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429" t="0" r="-4429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834679" y="8273342"/>
            <a:ext cx="2548684" cy="2593930"/>
          </a:xfrm>
          <a:custGeom>
            <a:avLst/>
            <a:gdLst/>
            <a:ahLst/>
            <a:cxnLst/>
            <a:rect r="r" b="b" t="t" l="l"/>
            <a:pathLst>
              <a:path h="2593930" w="2548684">
                <a:moveTo>
                  <a:pt x="0" y="0"/>
                </a:moveTo>
                <a:lnTo>
                  <a:pt x="2548685" y="0"/>
                </a:lnTo>
                <a:lnTo>
                  <a:pt x="2548685" y="2593930"/>
                </a:lnTo>
                <a:lnTo>
                  <a:pt x="0" y="25939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360" t="0" r="-536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1685500" y="3326723"/>
            <a:ext cx="5573800" cy="1344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39"/>
              </a:lnSpc>
            </a:pPr>
            <a:r>
              <a:rPr lang="en-US" sz="2399">
                <a:solidFill>
                  <a:srgbClr val="545454"/>
                </a:solidFill>
                <a:latin typeface="Century Gothic Paneuropean Bold"/>
              </a:rPr>
              <a:t>Mit diesen vielfältigen Möglichkeiten kreieren wir jeweils Produkt-Kollektionen für eine perfekte Optik im Regal 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296021" y="4397514"/>
            <a:ext cx="4480134" cy="1496462"/>
            <a:chOff x="0" y="0"/>
            <a:chExt cx="1313484" cy="43873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313484" cy="438732"/>
            </a:xfrm>
            <a:custGeom>
              <a:avLst/>
              <a:gdLst/>
              <a:ahLst/>
              <a:cxnLst/>
              <a:rect r="r" b="b" t="t" l="l"/>
              <a:pathLst>
                <a:path h="438732" w="1313484">
                  <a:moveTo>
                    <a:pt x="0" y="0"/>
                  </a:moveTo>
                  <a:lnTo>
                    <a:pt x="1313484" y="0"/>
                  </a:lnTo>
                  <a:lnTo>
                    <a:pt x="1313484" y="438732"/>
                  </a:lnTo>
                  <a:lnTo>
                    <a:pt x="0" y="438732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244681" y="4321166"/>
            <a:ext cx="4401892" cy="1649158"/>
          </a:xfrm>
          <a:custGeom>
            <a:avLst/>
            <a:gdLst/>
            <a:ahLst/>
            <a:cxnLst/>
            <a:rect r="r" b="b" t="t" l="l"/>
            <a:pathLst>
              <a:path h="1649158" w="4401892">
                <a:moveTo>
                  <a:pt x="0" y="0"/>
                </a:moveTo>
                <a:lnTo>
                  <a:pt x="4401892" y="0"/>
                </a:lnTo>
                <a:lnTo>
                  <a:pt x="4401892" y="1649158"/>
                </a:lnTo>
                <a:lnTo>
                  <a:pt x="0" y="1649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3505" r="-7018" b="-16069"/>
            </a:stretch>
          </a:blipFill>
        </p:spPr>
      </p:sp>
    </p:spTree>
  </p:cSld>
  <p:clrMapOvr>
    <a:masterClrMapping/>
  </p:clrMapOvr>
  <p:transition spd="med">
    <p:fade/>
  </p:transition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659522" y="2771393"/>
            <a:ext cx="12272180" cy="7898749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0" t="-1079" r="0" b="-27403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1243330"/>
            <a:ext cx="11823627" cy="720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League Spartan"/>
              </a:rPr>
              <a:t>EINE SÜSSE LEINWAND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050668"/>
            <a:ext cx="16184769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League Spartan"/>
              </a:rPr>
              <a:t>FÜR IHRE IDEEN</a:t>
            </a:r>
            <a:r>
              <a:rPr lang="en-US" sz="5000">
                <a:solidFill>
                  <a:srgbClr val="737373"/>
                </a:solidFill>
                <a:latin typeface="League Spartan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0158" y="3302667"/>
            <a:ext cx="8115300" cy="55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 Bold"/>
              </a:rPr>
              <a:t>Drücken Sie ihren Kreationen Ihren Stempel auf: </a:t>
            </a:r>
          </a:p>
          <a:p>
            <a:pPr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 Bold"/>
              </a:rPr>
              <a:t>Mit Ihrem eigenem Logo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4091226"/>
            <a:ext cx="8115300" cy="83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Sie haben Ihre eigene Konditorei oder Bäckerei?                    Ihr Logo auf Schokolade oder Zuckerguss, Zuckermasse oder Marzipan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011976"/>
            <a:ext cx="8115300" cy="83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Sie haben Ihre eigene Marke? Wir produzieren auch Private Label. Wir können Ihre Vorstellungen umsetzen:                 aus Marzipan, Zucker, Schokolade u.v.m.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6013103"/>
            <a:ext cx="8092385" cy="138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Sie sind auf der Suche nach Kundengeschenken oder haben eine eigene Vorstellung von Ihrem ganz Individuellen Geschenkartikel? Auch Pralinenherzen, Taler und andere größere Geschenkverpackungen können wir individuell für Sie produzieren.</a:t>
            </a: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31825" y="3698371"/>
            <a:ext cx="4365180" cy="1885056"/>
          </a:xfrm>
          <a:custGeom>
            <a:avLst/>
            <a:gdLst/>
            <a:ahLst/>
            <a:cxnLst/>
            <a:rect r="r" b="b" t="t" l="l"/>
            <a:pathLst>
              <a:path h="1885056" w="4365180">
                <a:moveTo>
                  <a:pt x="0" y="0"/>
                </a:moveTo>
                <a:lnTo>
                  <a:pt x="4365180" y="0"/>
                </a:lnTo>
                <a:lnTo>
                  <a:pt x="4365180" y="1885056"/>
                </a:lnTo>
                <a:lnTo>
                  <a:pt x="0" y="1885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40830" y="2995937"/>
            <a:ext cx="10747170" cy="41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0"/>
              </a:lnSpc>
            </a:pPr>
            <a:r>
              <a:rPr lang="en-US" sz="3045">
                <a:solidFill>
                  <a:srgbClr val="545454"/>
                </a:solidFill>
                <a:latin typeface="Century Gothic Paneuropean Bold"/>
                <a:hlinkClick r:id="rId3" tooltip="https://www.guenthart.com"/>
              </a:rPr>
              <a:t>www.backdecor.com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333102" y="1333575"/>
            <a:ext cx="5162626" cy="1726889"/>
          </a:xfrm>
          <a:custGeom>
            <a:avLst/>
            <a:gdLst/>
            <a:ahLst/>
            <a:cxnLst/>
            <a:rect r="r" b="b" t="t" l="l"/>
            <a:pathLst>
              <a:path h="1726889" w="5162626">
                <a:moveTo>
                  <a:pt x="0" y="0"/>
                </a:moveTo>
                <a:lnTo>
                  <a:pt x="5162626" y="0"/>
                </a:lnTo>
                <a:lnTo>
                  <a:pt x="5162626" y="1726889"/>
                </a:lnTo>
                <a:lnTo>
                  <a:pt x="0" y="172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1529" r="0" b="-8821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425709" y="6524072"/>
            <a:ext cx="4977412" cy="1671615"/>
            <a:chOff x="0" y="0"/>
            <a:chExt cx="6636549" cy="2228820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18476"/>
              <a:ext cx="6636549" cy="2210344"/>
              <a:chOff x="0" y="0"/>
              <a:chExt cx="1446602" cy="481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446602" cy="481800"/>
              </a:xfrm>
              <a:custGeom>
                <a:avLst/>
                <a:gdLst/>
                <a:ahLst/>
                <a:cxnLst/>
                <a:rect r="r" b="b" t="t" l="l"/>
                <a:pathLst>
                  <a:path h="481800" w="1446602">
                    <a:moveTo>
                      <a:pt x="0" y="0"/>
                    </a:moveTo>
                    <a:lnTo>
                      <a:pt x="1446602" y="0"/>
                    </a:lnTo>
                    <a:lnTo>
                      <a:pt x="1446602" y="481800"/>
                    </a:lnTo>
                    <a:lnTo>
                      <a:pt x="0" y="481800"/>
                    </a:lnTo>
                    <a:close/>
                  </a:path>
                </a:pathLst>
              </a:custGeom>
              <a:solidFill>
                <a:srgbClr val="29261D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19050"/>
                <a:ext cx="812800" cy="7937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19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09075" y="0"/>
              <a:ext cx="6527474" cy="2228820"/>
            </a:xfrm>
            <a:custGeom>
              <a:avLst/>
              <a:gdLst/>
              <a:ahLst/>
              <a:cxnLst/>
              <a:rect r="r" b="b" t="t" l="l"/>
              <a:pathLst>
                <a:path h="2228820" w="6527474">
                  <a:moveTo>
                    <a:pt x="0" y="0"/>
                  </a:moveTo>
                  <a:lnTo>
                    <a:pt x="6527474" y="0"/>
                  </a:lnTo>
                  <a:lnTo>
                    <a:pt x="6527474" y="2228820"/>
                  </a:lnTo>
                  <a:lnTo>
                    <a:pt x="0" y="222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666" r="-2030" b="-21417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4603867"/>
            <a:ext cx="1107788" cy="1152206"/>
          </a:xfrm>
          <a:custGeom>
            <a:avLst/>
            <a:gdLst/>
            <a:ahLst/>
            <a:cxnLst/>
            <a:rect r="r" b="b" t="t" l="l"/>
            <a:pathLst>
              <a:path h="1152206" w="1107788">
                <a:moveTo>
                  <a:pt x="0" y="0"/>
                </a:moveTo>
                <a:lnTo>
                  <a:pt x="1107788" y="0"/>
                </a:lnTo>
                <a:lnTo>
                  <a:pt x="1107788" y="1152206"/>
                </a:lnTo>
                <a:lnTo>
                  <a:pt x="0" y="11522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606" t="-19703" r="-611073" b="-1886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8988" y="1827629"/>
            <a:ext cx="927212" cy="1062726"/>
          </a:xfrm>
          <a:custGeom>
            <a:avLst/>
            <a:gdLst/>
            <a:ahLst/>
            <a:cxnLst/>
            <a:rect r="r" b="b" t="t" l="l"/>
            <a:pathLst>
              <a:path h="1062726" w="927212">
                <a:moveTo>
                  <a:pt x="0" y="0"/>
                </a:moveTo>
                <a:lnTo>
                  <a:pt x="927212" y="0"/>
                </a:lnTo>
                <a:lnTo>
                  <a:pt x="927212" y="1062727"/>
                </a:lnTo>
                <a:lnTo>
                  <a:pt x="0" y="10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6515" t="-17551" r="-229738" b="-32684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98736" y="6086848"/>
            <a:ext cx="967715" cy="1075727"/>
          </a:xfrm>
          <a:custGeom>
            <a:avLst/>
            <a:gdLst/>
            <a:ahLst/>
            <a:cxnLst/>
            <a:rect r="r" b="b" t="t" l="l"/>
            <a:pathLst>
              <a:path h="1075727" w="967715">
                <a:moveTo>
                  <a:pt x="0" y="0"/>
                </a:moveTo>
                <a:lnTo>
                  <a:pt x="967715" y="0"/>
                </a:lnTo>
                <a:lnTo>
                  <a:pt x="967715" y="1075726"/>
                </a:lnTo>
                <a:lnTo>
                  <a:pt x="0" y="10757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5377" t="-26331" r="-15038" b="-22088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39239" y="7330400"/>
            <a:ext cx="886710" cy="1126288"/>
          </a:xfrm>
          <a:custGeom>
            <a:avLst/>
            <a:gdLst/>
            <a:ahLst/>
            <a:cxnLst/>
            <a:rect r="r" b="b" t="t" l="l"/>
            <a:pathLst>
              <a:path h="1126288" w="886710">
                <a:moveTo>
                  <a:pt x="0" y="0"/>
                </a:moveTo>
                <a:lnTo>
                  <a:pt x="886710" y="0"/>
                </a:lnTo>
                <a:lnTo>
                  <a:pt x="886710" y="1126288"/>
                </a:lnTo>
                <a:lnTo>
                  <a:pt x="0" y="11262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2732" t="-16560" r="-452632" b="-25196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170431" y="2117076"/>
            <a:ext cx="6753976" cy="521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99"/>
              </a:lnSpc>
            </a:pPr>
            <a:r>
              <a:rPr lang="en-US" sz="3726">
                <a:solidFill>
                  <a:srgbClr val="545454"/>
                </a:solidFill>
                <a:latin typeface="Century Gothic Paneuropean Bold"/>
              </a:rPr>
              <a:t>Adresse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70431" y="4850368"/>
            <a:ext cx="6571949" cy="521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99"/>
              </a:lnSpc>
            </a:pPr>
            <a:r>
              <a:rPr lang="en-US" sz="3726">
                <a:solidFill>
                  <a:srgbClr val="545454"/>
                </a:solidFill>
                <a:latin typeface="Century Gothic Paneuropean Bold"/>
              </a:rPr>
              <a:t>Telefonnummer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170431" y="6124948"/>
            <a:ext cx="6753976" cy="521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99"/>
              </a:lnSpc>
            </a:pPr>
            <a:r>
              <a:rPr lang="en-US" sz="3726">
                <a:solidFill>
                  <a:srgbClr val="545454"/>
                </a:solidFill>
                <a:latin typeface="Century Gothic Paneuropean Bold"/>
              </a:rPr>
              <a:t>E-Mail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70431" y="7394881"/>
            <a:ext cx="6571949" cy="521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99"/>
              </a:lnSpc>
            </a:pPr>
            <a:r>
              <a:rPr lang="en-US" sz="3726">
                <a:solidFill>
                  <a:srgbClr val="545454"/>
                </a:solidFill>
                <a:latin typeface="Century Gothic Paneuropean Bold"/>
              </a:rPr>
              <a:t>Website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70431" y="2739092"/>
            <a:ext cx="6753976" cy="1747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1"/>
              </a:lnSpc>
            </a:pPr>
            <a:r>
              <a:rPr lang="en-US" sz="3174">
                <a:solidFill>
                  <a:srgbClr val="545454"/>
                </a:solidFill>
                <a:latin typeface="Century Gothic Paneuropean"/>
              </a:rPr>
              <a:t>GÜNTHART &amp; Co. KG </a:t>
            </a:r>
          </a:p>
          <a:p>
            <a:pPr>
              <a:lnSpc>
                <a:spcPts val="3491"/>
              </a:lnSpc>
            </a:pPr>
            <a:r>
              <a:rPr lang="en-US" sz="3174">
                <a:solidFill>
                  <a:srgbClr val="545454"/>
                </a:solidFill>
                <a:latin typeface="Century Gothic Paneuropean"/>
              </a:rPr>
              <a:t>Hauptstr. 37 </a:t>
            </a:r>
          </a:p>
          <a:p>
            <a:pPr>
              <a:lnSpc>
                <a:spcPts val="3491"/>
              </a:lnSpc>
            </a:pPr>
            <a:r>
              <a:rPr lang="en-US" sz="3174">
                <a:solidFill>
                  <a:srgbClr val="545454"/>
                </a:solidFill>
                <a:latin typeface="Century Gothic Paneuropean"/>
              </a:rPr>
              <a:t>D-79801 Hohentengen a. H. </a:t>
            </a:r>
          </a:p>
          <a:p>
            <a:pPr>
              <a:lnSpc>
                <a:spcPts val="3491"/>
              </a:lnSpc>
            </a:pPr>
            <a:r>
              <a:rPr lang="en-US" sz="3174">
                <a:solidFill>
                  <a:srgbClr val="545454"/>
                </a:solidFill>
                <a:latin typeface="Century Gothic Paneuropean"/>
              </a:rPr>
              <a:t>Germany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70431" y="8011120"/>
            <a:ext cx="7326063" cy="44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1"/>
              </a:lnSpc>
            </a:pPr>
            <a:r>
              <a:rPr lang="en-US" sz="3174">
                <a:solidFill>
                  <a:srgbClr val="545454"/>
                </a:solidFill>
                <a:latin typeface="Century Gothic Paneuropean"/>
              </a:rPr>
              <a:t>www.guenthart.com/kontakt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40830" y="5493412"/>
            <a:ext cx="10747170" cy="41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0"/>
              </a:lnSpc>
            </a:pPr>
            <a:r>
              <a:rPr lang="en-US" sz="3045">
                <a:solidFill>
                  <a:srgbClr val="545454"/>
                </a:solidFill>
                <a:latin typeface="Century Gothic Paneuropean Bold"/>
                <a:hlinkClick r:id="rId7" tooltip="https://www.guenthart.com"/>
              </a:rPr>
              <a:t>www.guenthart.com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540830" y="8433013"/>
            <a:ext cx="10747170" cy="41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0"/>
              </a:lnSpc>
            </a:pPr>
            <a:r>
              <a:rPr lang="en-US" sz="3045">
                <a:solidFill>
                  <a:srgbClr val="545454"/>
                </a:solidFill>
                <a:latin typeface="Century Gothic Paneuropean Bold"/>
                <a:hlinkClick r:id="rId8" tooltip="https://www.guenthart.com"/>
              </a:rPr>
              <a:t>www.chocolate-emotion.com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170431" y="5383705"/>
            <a:ext cx="6753976" cy="44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1"/>
              </a:lnSpc>
            </a:pPr>
            <a:r>
              <a:rPr lang="en-US" sz="3174">
                <a:solidFill>
                  <a:srgbClr val="545454"/>
                </a:solidFill>
                <a:latin typeface="Century Gothic Paneuropean"/>
              </a:rPr>
              <a:t>+49 7742 859-0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170431" y="6653325"/>
            <a:ext cx="6936004" cy="44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1"/>
              </a:lnSpc>
            </a:pPr>
            <a:r>
              <a:rPr lang="en-US" sz="3174" u="sng">
                <a:solidFill>
                  <a:srgbClr val="545454"/>
                </a:solidFill>
                <a:latin typeface="Century Gothic Paneuropean"/>
                <a:hlinkClick r:id="rId9" tooltip="https://www.guenthart.com/kontakt"/>
              </a:rPr>
              <a:t>germany@guenthart.com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4307" t="0" r="18400" b="0"/>
            <a:stretch>
              <a:fillRect/>
            </a:stretch>
          </p:blipFill>
          <p:spPr>
            <a:xfrm flipH="false" flipV="false">
              <a:off x="0" y="0"/>
              <a:ext cx="12128500" cy="137160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9780" t="0" r="9780" b="0"/>
            <a:stretch>
              <a:fillRect/>
            </a:stretch>
          </p:blipFill>
          <p:spPr>
            <a:xfrm flipH="false" flipV="false">
              <a:off x="12255500" y="0"/>
              <a:ext cx="12128500" cy="13716000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1028700" y="1057275"/>
            <a:ext cx="3117716" cy="982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67"/>
              </a:lnSpc>
            </a:pPr>
            <a:r>
              <a:rPr lang="en-US" sz="2399" spc="-74">
                <a:solidFill>
                  <a:srgbClr val="545454"/>
                </a:solidFill>
                <a:latin typeface="Century Gothic Paneuropean Bold"/>
              </a:rPr>
              <a:t>AKTUELLE </a:t>
            </a:r>
          </a:p>
          <a:p>
            <a:pPr>
              <a:lnSpc>
                <a:spcPts val="2567"/>
              </a:lnSpc>
            </a:pPr>
            <a:r>
              <a:rPr lang="en-US" sz="2399" spc="-74">
                <a:solidFill>
                  <a:srgbClr val="545454"/>
                </a:solidFill>
                <a:latin typeface="Century Gothic Paneuropean Bold"/>
              </a:rPr>
              <a:t>STANDORTE </a:t>
            </a:r>
          </a:p>
          <a:p>
            <a:pPr marL="0" indent="0" lvl="0">
              <a:lnSpc>
                <a:spcPts val="2567"/>
              </a:lnSpc>
            </a:pPr>
            <a:r>
              <a:rPr lang="en-US" sz="2399" spc="-74">
                <a:solidFill>
                  <a:srgbClr val="B1946C"/>
                </a:solidFill>
                <a:latin typeface="Century Gothic Paneuropean Bold"/>
              </a:rPr>
              <a:t>EUROPA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141584" y="8275701"/>
            <a:ext cx="3117716" cy="982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67"/>
              </a:lnSpc>
            </a:pPr>
            <a:r>
              <a:rPr lang="en-US" sz="2399" spc="-74">
                <a:solidFill>
                  <a:srgbClr val="545454"/>
                </a:solidFill>
                <a:latin typeface="Century Gothic Paneuropean Bold"/>
              </a:rPr>
              <a:t>AKTUELLE </a:t>
            </a:r>
          </a:p>
          <a:p>
            <a:pPr algn="r">
              <a:lnSpc>
                <a:spcPts val="2567"/>
              </a:lnSpc>
            </a:pPr>
            <a:r>
              <a:rPr lang="en-US" sz="2399" spc="-74">
                <a:solidFill>
                  <a:srgbClr val="545454"/>
                </a:solidFill>
                <a:latin typeface="Century Gothic Paneuropean Bold"/>
              </a:rPr>
              <a:t>STANDORTE </a:t>
            </a:r>
          </a:p>
          <a:p>
            <a:pPr algn="r" marL="0" indent="0" lvl="0">
              <a:lnSpc>
                <a:spcPts val="2567"/>
              </a:lnSpc>
            </a:pPr>
            <a:r>
              <a:rPr lang="en-US" sz="2399" spc="-74">
                <a:solidFill>
                  <a:srgbClr val="B1946C"/>
                </a:solidFill>
                <a:latin typeface="Century Gothic Paneuropean Bold"/>
              </a:rPr>
              <a:t>ASIEN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659522" y="2771393"/>
            <a:ext cx="12272180" cy="7898749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0" t="-1872" r="0" b="-1872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1252855"/>
            <a:ext cx="11823627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UNSERE OBERSTE PRIORITÄT?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060193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KUNDENZUFRIEDENHEIT!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952368"/>
            <a:ext cx="8115300" cy="83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Mit über 75 Jahren Erfahrung zählt unser Unternehmen zu den weltweit führenden Herstellern von Süßwaren-Dekorationen.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871681"/>
            <a:ext cx="8115300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Wir erschaffen exquisite Dekore und erstklassige Geschenkverpackungen für jede Gelegenheit. Design, Entwicklung und Produktion: Alle Bereiche liegen in unserer Hand. Auch das macht uns einzigartig.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0158" y="5162550"/>
            <a:ext cx="8115300" cy="83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Kundenorientierung, Bedürfniskenntnis und gestalterischer Ehrgeiz bilden die Grundlage für unsere optimale Produktentwicklung.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40158" y="6250624"/>
            <a:ext cx="8092385" cy="55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Unser weitreichendes Vertriebsnetz gewährleistet eine erstklassige Beratung und Betreuung unserer Kunden.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40158" y="7165893"/>
            <a:ext cx="8092385" cy="83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Mit hoher Flexibilität beherrschen wir den gesamten Prozess vom Produktdesign, über Herstellung und Logistik, bis hin zur Präsentation am Point of Sale.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0158" y="8357387"/>
            <a:ext cx="8092385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Wir bedienen ein breites Kundenspektrum in über 20 Ländern, darunter Fachgroßhändler, Lebensmittel-einzelhändler, Discounter, Süßwarengeschäfte, Verbraucher</a:t>
            </a:r>
            <a:r>
              <a:rPr lang="en-US" sz="2000">
                <a:solidFill>
                  <a:srgbClr val="545454"/>
                </a:solidFill>
                <a:latin typeface="Century Gothic Paneuropean"/>
              </a:rPr>
              <a:t>märkte und Lebensmittelhersteller/-verarbeiter.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5364727" y="2387769"/>
            <a:ext cx="15646932" cy="10070843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13846" t="0" r="-19615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1252855"/>
            <a:ext cx="11823627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HÖCHSTE ANFORDERUNG: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055982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AN UNS UND UNSERE PRODUKTE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098169" y="3433219"/>
            <a:ext cx="8115300" cy="55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Ca. 900 Mitarbeiter arbeiten in 10 verschiedenen Ländern nach den Qualitätsstandards des IFS 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98169" y="4345513"/>
            <a:ext cx="8115300" cy="28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Unser Werk in Thailand ist BSCI zertifiziert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098169" y="4981583"/>
            <a:ext cx="8115300" cy="83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Unsere Schokolade und die Kakaobutter für unsere Produkte sind zertifiziert durch Rainforest Alliance oder COCOA Horizonts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09627" y="6170102"/>
            <a:ext cx="8092385" cy="28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100% unserer Produktverpackung ist recyclebar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09627" y="6806171"/>
            <a:ext cx="8092385" cy="28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Alle unsere Produkte sind frei von Azofarbstoffen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09627" y="7442240"/>
            <a:ext cx="8092385" cy="55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Ist der Verzicht von Palmöl unvermeidbar, so kommt ausschließlich RSPO-zertifiziertes Palmöl zum Einsatz</a:t>
            </a: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3786" y="1028700"/>
            <a:ext cx="4035514" cy="1742693"/>
          </a:xfrm>
          <a:custGeom>
            <a:avLst/>
            <a:gdLst/>
            <a:ahLst/>
            <a:cxnLst/>
            <a:rect r="r" b="b" t="t" l="l"/>
            <a:pathLst>
              <a:path h="1742693" w="4035514">
                <a:moveTo>
                  <a:pt x="0" y="0"/>
                </a:moveTo>
                <a:lnTo>
                  <a:pt x="4035514" y="0"/>
                </a:lnTo>
                <a:lnTo>
                  <a:pt x="4035514" y="1742693"/>
                </a:lnTo>
                <a:lnTo>
                  <a:pt x="0" y="1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261848" y="3140354"/>
            <a:ext cx="11477856" cy="8419178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699" y="-2540"/>
              <a:ext cx="4215129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29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3"/>
              <a:stretch>
                <a:fillRect l="0" t="-28786" r="0" b="-53434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1252855"/>
            <a:ext cx="11823627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WIR LEGEN GRÖSSTEN WERT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060193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AUF BESTE QUALITÄT!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971353"/>
            <a:ext cx="10170755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>
                <a:solidFill>
                  <a:srgbClr val="545454"/>
                </a:solidFill>
                <a:latin typeface="Century Gothic Paneuropean Bold"/>
              </a:rPr>
              <a:t>Um die Kundenbedürfnisse optimal zu erfüllen, haben wir in unserer Unternehmenspolitik die folgenden Ziele formuliert: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774562"/>
            <a:ext cx="9747359" cy="2266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Ein umfassendes Qualitätsmanagement</a:t>
            </a:r>
          </a:p>
          <a:p>
            <a:pPr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Sorgfältige Auswahl unserer Hersteller</a:t>
            </a:r>
          </a:p>
          <a:p>
            <a:pPr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Schnelle und zuverlässige Bedienung unserer Kunden</a:t>
            </a:r>
          </a:p>
          <a:p>
            <a:pPr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Anpassung unserer Betriebsmittel an aktuelle Standards</a:t>
            </a:r>
          </a:p>
          <a:p>
            <a:pPr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Einhaltung strenger Hygienevorschriften durch alle Mitarbeiter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Kontinuierliche Schulung unserer Mitarbeiter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149898"/>
            <a:ext cx="8115300" cy="83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Wir verwenden erstklassige Zutaten und überwachen konsequent die Produktqualität sowie die Einhaltung gesetzlicher Vorschriften.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7093309"/>
            <a:ext cx="8092385" cy="83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Wir sind stark engagiert in der Entwicklung neuer Produktionssysteme und der Optimierung unserer Produktionsprozesse.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8147050"/>
            <a:ext cx="8115300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2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Century Gothic Paneuropean"/>
              </a:rPr>
              <a:t>Wir legen großen Wert auf hohe ethische, soziale und ökologische Standards. Diese gelten nicht nur für unser Unternehmen, sondern auch für unsere Lieferanten, mit denen wir eng zusammenarbeiten.</a:t>
            </a:r>
          </a:p>
        </p:txBody>
      </p: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36674" y="2962625"/>
            <a:ext cx="4459899" cy="1925959"/>
          </a:xfrm>
          <a:custGeom>
            <a:avLst/>
            <a:gdLst/>
            <a:ahLst/>
            <a:cxnLst/>
            <a:rect r="r" b="b" t="t" l="l"/>
            <a:pathLst>
              <a:path h="1925959" w="4459899">
                <a:moveTo>
                  <a:pt x="0" y="0"/>
                </a:moveTo>
                <a:lnTo>
                  <a:pt x="4459898" y="0"/>
                </a:lnTo>
                <a:lnTo>
                  <a:pt x="4459898" y="1925959"/>
                </a:lnTo>
                <a:lnTo>
                  <a:pt x="0" y="1925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9" r="-55" b="-19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7557" y="3081972"/>
            <a:ext cx="5972662" cy="1997844"/>
          </a:xfrm>
          <a:custGeom>
            <a:avLst/>
            <a:gdLst/>
            <a:ahLst/>
            <a:cxnLst/>
            <a:rect r="r" b="b" t="t" l="l"/>
            <a:pathLst>
              <a:path h="1997844" w="5972662">
                <a:moveTo>
                  <a:pt x="0" y="0"/>
                </a:moveTo>
                <a:lnTo>
                  <a:pt x="5972662" y="0"/>
                </a:lnTo>
                <a:lnTo>
                  <a:pt x="5972662" y="1997844"/>
                </a:lnTo>
                <a:lnTo>
                  <a:pt x="0" y="1997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529" r="0" b="-8821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32125" y="5079816"/>
            <a:ext cx="4923526" cy="2769449"/>
            <a:chOff x="0" y="0"/>
            <a:chExt cx="1128903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0" t="-38897" r="0" b="-38897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904860" y="5079816"/>
            <a:ext cx="4923526" cy="2769449"/>
            <a:chOff x="0" y="0"/>
            <a:chExt cx="1128903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0" t="-11783" r="0" b="-11783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2373874" y="5079816"/>
            <a:ext cx="4923526" cy="2769449"/>
            <a:chOff x="0" y="0"/>
            <a:chExt cx="1128903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l="0" t="-18340" r="0" b="-1834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28700" y="1252855"/>
            <a:ext cx="13030903" cy="71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>
                <a:solidFill>
                  <a:srgbClr val="B1946C"/>
                </a:solidFill>
                <a:latin typeface="Century Gothic Paneuropean Bold"/>
              </a:rPr>
              <a:t>DIE DREI HAUPT-KATEGORIEN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060193"/>
            <a:ext cx="16184769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737373"/>
                </a:solidFill>
                <a:latin typeface="Century Gothic Paneuropean Bold"/>
              </a:rPr>
              <a:t>UNSERER SÜSSEN PRODUKTE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8147050"/>
            <a:ext cx="4923526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 Bold"/>
              </a:rPr>
              <a:t>Diese Produktlinie zeichnet sich durch fantasievolle Dekoration und einfache Anwendung aus, speziell für den Endverbraucher entwickelt.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762919" y="8147050"/>
            <a:ext cx="5207408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 Bold"/>
              </a:rPr>
              <a:t>Lassen Sie sich von einer vielfältigen Auswahl an hochwertigen Dekorationen und Zubehör   für Konditorei, Confiserie und Gastronomie inspirieren.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73874" y="8015952"/>
            <a:ext cx="4885426" cy="11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000">
                <a:solidFill>
                  <a:srgbClr val="545454"/>
                </a:solidFill>
                <a:latin typeface="Century Gothic Paneuropean Bold"/>
              </a:rPr>
              <a:t>Entdecken Sie unser vielfältiges und exklusiv designtes Sortiment von hochwertigen Geschenken für jeden Anlass.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1970327" y="2962625"/>
            <a:ext cx="5492566" cy="1829333"/>
            <a:chOff x="0" y="0"/>
            <a:chExt cx="1446602" cy="481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46602" cy="481800"/>
            </a:xfrm>
            <a:custGeom>
              <a:avLst/>
              <a:gdLst/>
              <a:ahLst/>
              <a:cxnLst/>
              <a:rect r="r" b="b" t="t" l="l"/>
              <a:pathLst>
                <a:path h="481800" w="1446602">
                  <a:moveTo>
                    <a:pt x="0" y="0"/>
                  </a:moveTo>
                  <a:lnTo>
                    <a:pt x="1446602" y="0"/>
                  </a:lnTo>
                  <a:lnTo>
                    <a:pt x="1446602" y="481800"/>
                  </a:lnTo>
                  <a:lnTo>
                    <a:pt x="0" y="481800"/>
                  </a:lnTo>
                  <a:close/>
                </a:path>
              </a:pathLst>
            </a:custGeom>
            <a:solidFill>
              <a:srgbClr val="29261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1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2060600" y="2947334"/>
            <a:ext cx="5402293" cy="1844624"/>
          </a:xfrm>
          <a:custGeom>
            <a:avLst/>
            <a:gdLst/>
            <a:ahLst/>
            <a:cxnLst/>
            <a:rect r="r" b="b" t="t" l="l"/>
            <a:pathLst>
              <a:path h="1844624" w="5402293">
                <a:moveTo>
                  <a:pt x="0" y="0"/>
                </a:moveTo>
                <a:lnTo>
                  <a:pt x="5402293" y="0"/>
                </a:lnTo>
                <a:lnTo>
                  <a:pt x="5402293" y="1844624"/>
                </a:lnTo>
                <a:lnTo>
                  <a:pt x="0" y="1844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666" r="-2030" b="-21417"/>
            </a:stretch>
          </a:blipFill>
        </p:spPr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DAFjn2gBpBo</dc:identifier>
  <dcterms:modified xsi:type="dcterms:W3CDTF">2011-08-01T06:04:30Z</dcterms:modified>
  <cp:revision>1</cp:revision>
  <dc:title>Günthart&amp; Co.KG</dc:title>
</cp:coreProperties>
</file>