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League Spartan" charset="1" panose="00000800000000000000"/>
      <p:regular r:id="rId12"/>
    </p:embeddedFont>
    <p:embeddedFont>
      <p:font typeface="Century Gothic Paneuropean" charset="1" panose="020B0502020202020204"/>
      <p:regular r:id="rId13"/>
    </p:embeddedFont>
    <p:embeddedFont>
      <p:font typeface="Century Gothic Paneuropean Bold" charset="1" panose="020B0702020202020204"/>
      <p:regular r:id="rId14"/>
    </p:embeddedFont>
    <p:embeddedFont>
      <p:font typeface="Century Gothic Paneuropean Italics" charset="1" panose="020B0502020202090204"/>
      <p:regular r:id="rId15"/>
    </p:embeddedFont>
    <p:embeddedFont>
      <p:font typeface="Century Gothic Paneuropean Bold Italics" charset="1" panose="020B0702020202090204"/>
      <p:regular r:id="rId16"/>
    </p:embeddedFont>
    <p:embeddedFont>
      <p:font typeface="Century Gothic Paneuropean Light" charset="1" panose="020B0302020202020204"/>
      <p:regular r:id="rId17"/>
    </p:embeddedFont>
    <p:embeddedFont>
      <p:font typeface="Century Gothic Paneuropean Light Italics" charset="1" panose="020B0302020202090204"/>
      <p:regular r:id="rId18"/>
    </p:embeddedFont>
    <p:embeddedFont>
      <p:font typeface="Century Gothic Paneuropean Heavy" charset="1" panose="020B0A02020202020204"/>
      <p:regular r:id="rId19"/>
    </p:embeddedFont>
    <p:embeddedFont>
      <p:font typeface="Century Gothic Paneuropean Heavy Italics" charset="1" panose="020B0A02020202090204"/>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slides/slide1.xml" Type="http://schemas.openxmlformats.org/officeDocument/2006/relationships/slide"/><Relationship Id="rId22" Target="slides/slide2.xml" Type="http://schemas.openxmlformats.org/officeDocument/2006/relationships/slide"/><Relationship Id="rId23" Target="slides/slide3.xml" Type="http://schemas.openxmlformats.org/officeDocument/2006/relationships/slide"/><Relationship Id="rId24" Target="slides/slide4.xml" Type="http://schemas.openxmlformats.org/officeDocument/2006/relationships/slide"/><Relationship Id="rId25" Target="slides/slide5.xml" Type="http://schemas.openxmlformats.org/officeDocument/2006/relationships/slide"/><Relationship Id="rId26" Target="slides/slide6.xml" Type="http://schemas.openxmlformats.org/officeDocument/2006/relationships/slide"/><Relationship Id="rId27" Target="slides/slide7.xml" Type="http://schemas.openxmlformats.org/officeDocument/2006/relationships/slide"/><Relationship Id="rId28" Target="slides/slide8.xml" Type="http://schemas.openxmlformats.org/officeDocument/2006/relationships/slide"/><Relationship Id="rId29" Target="slides/slide9.xml" Type="http://schemas.openxmlformats.org/officeDocument/2006/relationships/slide"/><Relationship Id="rId3" Target="viewProps.xml" Type="http://schemas.openxmlformats.org/officeDocument/2006/relationships/viewProps"/><Relationship Id="rId30" Target="slides/slide10.xml" Type="http://schemas.openxmlformats.org/officeDocument/2006/relationships/slide"/><Relationship Id="rId31" Target="slides/slide11.xml" Type="http://schemas.openxmlformats.org/officeDocument/2006/relationships/slide"/><Relationship Id="rId32" Target="slides/slide12.xml" Type="http://schemas.openxmlformats.org/officeDocument/2006/relationships/slide"/><Relationship Id="rId33" Target="slides/slide13.xml" Type="http://schemas.openxmlformats.org/officeDocument/2006/relationships/slide"/><Relationship Id="rId34" Target="slides/slide14.xml" Type="http://schemas.openxmlformats.org/officeDocument/2006/relationships/slide"/><Relationship Id="rId35" Target="slides/slide15.xml" Type="http://schemas.openxmlformats.org/officeDocument/2006/relationships/slide"/><Relationship Id="rId36" Target="slides/slide16.xml" Type="http://schemas.openxmlformats.org/officeDocument/2006/relationships/slide"/><Relationship Id="rId37" Target="slides/slide17.xml" Type="http://schemas.openxmlformats.org/officeDocument/2006/relationships/slide"/><Relationship Id="rId38" Target="slides/slide18.xml" Type="http://schemas.openxmlformats.org/officeDocument/2006/relationships/slide"/><Relationship Id="rId39" Target="slides/slide19.xml" Type="http://schemas.openxmlformats.org/officeDocument/2006/relationships/slide"/><Relationship Id="rId4" Target="theme/theme1.xml" Type="http://schemas.openxmlformats.org/officeDocument/2006/relationships/theme"/><Relationship Id="rId40" Target="slides/slide20.xml" Type="http://schemas.openxmlformats.org/officeDocument/2006/relationships/slide"/><Relationship Id="rId41" Target="slides/slide21.xml" Type="http://schemas.openxmlformats.org/officeDocument/2006/relationships/slide"/><Relationship Id="rId42" Target="slides/slide22.xml" Type="http://schemas.openxmlformats.org/officeDocument/2006/relationships/slide"/><Relationship Id="rId43" Target="slides/slide23.xml" Type="http://schemas.openxmlformats.org/officeDocument/2006/relationships/slide"/><Relationship Id="rId44" Target="slides/slide24.xml" Type="http://schemas.openxmlformats.org/officeDocument/2006/relationships/slide"/><Relationship Id="rId45" Target="slides/slide25.xml" Type="http://schemas.openxmlformats.org/officeDocument/2006/relationships/slide"/><Relationship Id="rId46" Target="slides/slide26.xml" Type="http://schemas.openxmlformats.org/officeDocument/2006/relationships/slide"/><Relationship Id="rId47" Target="slides/slide27.xml" Type="http://schemas.openxmlformats.org/officeDocument/2006/relationships/slide"/><Relationship Id="rId48" Target="slides/slide28.xml" Type="http://schemas.openxmlformats.org/officeDocument/2006/relationships/slide"/><Relationship Id="rId49" Target="slides/slide29.xml" Type="http://schemas.openxmlformats.org/officeDocument/2006/relationships/slide"/><Relationship Id="rId5" Target="tableStyles.xml" Type="http://schemas.openxmlformats.org/officeDocument/2006/relationships/tableStyles"/><Relationship Id="rId50" Target="slides/slide30.xml" Type="http://schemas.openxmlformats.org/officeDocument/2006/relationships/slide"/><Relationship Id="rId51" Target="slides/slide31.xml" Type="http://schemas.openxmlformats.org/officeDocument/2006/relationships/slide"/><Relationship Id="rId52" Target="slides/slide32.xml" Type="http://schemas.openxmlformats.org/officeDocument/2006/relationships/slide"/><Relationship Id="rId53" Target="slides/slide33.xml" Type="http://schemas.openxmlformats.org/officeDocument/2006/relationships/slide"/><Relationship Id="rId54" Target="slides/slide34.xml" Type="http://schemas.openxmlformats.org/officeDocument/2006/relationships/slide"/><Relationship Id="rId55" Target="slides/slide35.xml" Type="http://schemas.openxmlformats.org/officeDocument/2006/relationships/slide"/><Relationship Id="rId56" Target="slides/slide36.xml" Type="http://schemas.openxmlformats.org/officeDocument/2006/relationships/slide"/><Relationship Id="rId57" Target="slides/slide37.xml" Type="http://schemas.openxmlformats.org/officeDocument/2006/relationships/slide"/><Relationship Id="rId58" Target="slides/slide38.xml" Type="http://schemas.openxmlformats.org/officeDocument/2006/relationships/slide"/><Relationship Id="rId59" Target="slides/slide39.xml" Type="http://schemas.openxmlformats.org/officeDocument/2006/relationships/slide"/><Relationship Id="rId6" Target="fonts/font6.fntdata" Type="http://schemas.openxmlformats.org/officeDocument/2006/relationships/font"/><Relationship Id="rId60" Target="slides/slide40.xml" Type="http://schemas.openxmlformats.org/officeDocument/2006/relationships/slide"/><Relationship Id="rId61" Target="slides/slide41.xml" Type="http://schemas.openxmlformats.org/officeDocument/2006/relationships/slide"/><Relationship Id="rId62" Target="slides/slide42.xml" Type="http://schemas.openxmlformats.org/officeDocument/2006/relationships/slide"/><Relationship Id="rId63" Target="slides/slide43.xml" Type="http://schemas.openxmlformats.org/officeDocument/2006/relationships/slide"/><Relationship Id="rId64" Target="slides/slide44.xml" Type="http://schemas.openxmlformats.org/officeDocument/2006/relationships/slide"/><Relationship Id="rId65" Target="slides/slide45.xml" Type="http://schemas.openxmlformats.org/officeDocument/2006/relationships/slide"/><Relationship Id="rId66" Target="slides/slide46.xml" Type="http://schemas.openxmlformats.org/officeDocument/2006/relationships/slide"/><Relationship Id="rId67" Target="slides/slide47.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jpeg" Type="http://schemas.openxmlformats.org/officeDocument/2006/relationships/image"/><Relationship Id="rId11" Target="../media/image3.png" Type="http://schemas.openxmlformats.org/officeDocument/2006/relationships/image"/><Relationship Id="rId2" Target="../media/image20.pn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 Id="rId6" Target="../media/image28.png" Type="http://schemas.openxmlformats.org/officeDocument/2006/relationships/image"/><Relationship Id="rId7" Target="../media/image29.jpeg" Type="http://schemas.openxmlformats.org/officeDocument/2006/relationships/image"/><Relationship Id="rId8" Target="../media/image30.jpeg" Type="http://schemas.openxmlformats.org/officeDocument/2006/relationships/image"/><Relationship Id="rId9" Target="../media/image31.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31.jpeg" Type="http://schemas.openxmlformats.org/officeDocument/2006/relationships/image"/><Relationship Id="rId12" Target="../media/image33.jpeg" Type="http://schemas.openxmlformats.org/officeDocument/2006/relationships/image"/><Relationship Id="rId13" Target="../media/image34.png" Type="http://schemas.openxmlformats.org/officeDocument/2006/relationships/image"/><Relationship Id="rId14" Target="../media/image35.jpeg" Type="http://schemas.openxmlformats.org/officeDocument/2006/relationships/image"/><Relationship Id="rId15" Target="../media/image36.jpeg" Type="http://schemas.openxmlformats.org/officeDocument/2006/relationships/image"/><Relationship Id="rId2" Target="../media/image20.pn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jpeg" Type="http://schemas.openxmlformats.org/officeDocument/2006/relationships/image"/><Relationship Id="rId6" Target="../media/image28.png" Type="http://schemas.openxmlformats.org/officeDocument/2006/relationships/image"/><Relationship Id="rId7" Target="../media/image29.jpeg" Type="http://schemas.openxmlformats.org/officeDocument/2006/relationships/image"/><Relationship Id="rId8" Target="../media/image30.jpeg" Type="http://schemas.openxmlformats.org/officeDocument/2006/relationships/image"/><Relationship Id="rId9" Target="../media/image32.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jpeg" Type="http://schemas.openxmlformats.org/officeDocument/2006/relationships/image"/><Relationship Id="rId12" Target="../media/image39.jpeg" Type="http://schemas.openxmlformats.org/officeDocument/2006/relationships/image"/><Relationship Id="rId13" Target="../media/image27.jpeg" Type="http://schemas.openxmlformats.org/officeDocument/2006/relationships/image"/><Relationship Id="rId14" Target="../media/image31.jpeg" Type="http://schemas.openxmlformats.org/officeDocument/2006/relationships/image"/><Relationship Id="rId2" Target="../media/image20.png" Type="http://schemas.openxmlformats.org/officeDocument/2006/relationships/image"/><Relationship Id="rId3" Target="../media/image28.png" Type="http://schemas.openxmlformats.org/officeDocument/2006/relationships/image"/><Relationship Id="rId4" Target="../media/image25.jpeg" Type="http://schemas.openxmlformats.org/officeDocument/2006/relationships/image"/><Relationship Id="rId5" Target="../media/image32.jpeg" Type="http://schemas.openxmlformats.org/officeDocument/2006/relationships/image"/><Relationship Id="rId6" Target="../media/image26.jpeg" Type="http://schemas.openxmlformats.org/officeDocument/2006/relationships/image"/><Relationship Id="rId7" Target="../media/image29.jpeg" Type="http://schemas.openxmlformats.org/officeDocument/2006/relationships/image"/><Relationship Id="rId8" Target="../media/image3.png" Type="http://schemas.openxmlformats.org/officeDocument/2006/relationships/image"/><Relationship Id="rId9" Target="../media/image30.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0.jpeg" Type="http://schemas.openxmlformats.org/officeDocument/2006/relationships/image"/><Relationship Id="rId11" Target="../media/image41.jpeg" Type="http://schemas.openxmlformats.org/officeDocument/2006/relationships/image"/><Relationship Id="rId12" Target="../media/image42.jpeg" Type="http://schemas.openxmlformats.org/officeDocument/2006/relationships/image"/><Relationship Id="rId13" Target="../media/image25.jpeg" Type="http://schemas.openxmlformats.org/officeDocument/2006/relationships/image"/><Relationship Id="rId14" Target="../media/image30.jpeg" Type="http://schemas.openxmlformats.org/officeDocument/2006/relationships/image"/><Relationship Id="rId2" Target="../media/image20.png" Type="http://schemas.openxmlformats.org/officeDocument/2006/relationships/image"/><Relationship Id="rId3" Target="../media/image32.jpeg" Type="http://schemas.openxmlformats.org/officeDocument/2006/relationships/image"/><Relationship Id="rId4" Target="../media/image28.png" Type="http://schemas.openxmlformats.org/officeDocument/2006/relationships/image"/><Relationship Id="rId5" Target="../media/image29.jpeg" Type="http://schemas.openxmlformats.org/officeDocument/2006/relationships/image"/><Relationship Id="rId6" Target="../media/image31.jpeg" Type="http://schemas.openxmlformats.org/officeDocument/2006/relationships/image"/><Relationship Id="rId7" Target="../media/image26.jpeg" Type="http://schemas.openxmlformats.org/officeDocument/2006/relationships/image"/><Relationship Id="rId8" Target="../media/image3.png" Type="http://schemas.openxmlformats.org/officeDocument/2006/relationships/image"/><Relationship Id="rId9" Target="../media/image27.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jpeg" Type="http://schemas.openxmlformats.org/officeDocument/2006/relationships/image"/><Relationship Id="rId11" Target="../media/image44.jpeg" Type="http://schemas.openxmlformats.org/officeDocument/2006/relationships/image"/><Relationship Id="rId12" Target="../media/image45.jpeg" Type="http://schemas.openxmlformats.org/officeDocument/2006/relationships/image"/><Relationship Id="rId13" Target="../media/image28.png" Type="http://schemas.openxmlformats.org/officeDocument/2006/relationships/image"/><Relationship Id="rId14" Target="../media/image27.jpeg" Type="http://schemas.openxmlformats.org/officeDocument/2006/relationships/image"/><Relationship Id="rId2" Target="../media/image20.png" Type="http://schemas.openxmlformats.org/officeDocument/2006/relationships/image"/><Relationship Id="rId3" Target="../media/image29.jpeg" Type="http://schemas.openxmlformats.org/officeDocument/2006/relationships/image"/><Relationship Id="rId4" Target="../media/image32.jpeg" Type="http://schemas.openxmlformats.org/officeDocument/2006/relationships/image"/><Relationship Id="rId5" Target="../media/image26.jpeg" Type="http://schemas.openxmlformats.org/officeDocument/2006/relationships/image"/><Relationship Id="rId6" Target="../media/image30.jpeg" Type="http://schemas.openxmlformats.org/officeDocument/2006/relationships/image"/><Relationship Id="rId7" Target="../media/image31.jpeg" Type="http://schemas.openxmlformats.org/officeDocument/2006/relationships/image"/><Relationship Id="rId8" Target="../media/image3.png" Type="http://schemas.openxmlformats.org/officeDocument/2006/relationships/image"/><Relationship Id="rId9" Target="../media/image25.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6.jpeg" Type="http://schemas.openxmlformats.org/officeDocument/2006/relationships/image"/><Relationship Id="rId11" Target="../media/image47.jpeg" Type="http://schemas.openxmlformats.org/officeDocument/2006/relationships/image"/><Relationship Id="rId12" Target="../media/image48.jpeg" Type="http://schemas.openxmlformats.org/officeDocument/2006/relationships/image"/><Relationship Id="rId13" Target="../media/image49.jpeg" Type="http://schemas.openxmlformats.org/officeDocument/2006/relationships/image"/><Relationship Id="rId14" Target="../media/image32.jpeg" Type="http://schemas.openxmlformats.org/officeDocument/2006/relationships/image"/><Relationship Id="rId15" Target="../media/image25.jpeg" Type="http://schemas.openxmlformats.org/officeDocument/2006/relationships/image"/><Relationship Id="rId2" Target="../media/image20.png" Type="http://schemas.openxmlformats.org/officeDocument/2006/relationships/image"/><Relationship Id="rId3" Target="../media/image26.jpeg" Type="http://schemas.openxmlformats.org/officeDocument/2006/relationships/image"/><Relationship Id="rId4" Target="../media/image29.jpeg" Type="http://schemas.openxmlformats.org/officeDocument/2006/relationships/image"/><Relationship Id="rId5" Target="../media/image31.jpeg" Type="http://schemas.openxmlformats.org/officeDocument/2006/relationships/image"/><Relationship Id="rId6" Target="../media/image27.jpeg" Type="http://schemas.openxmlformats.org/officeDocument/2006/relationships/image"/><Relationship Id="rId7" Target="../media/image30.jpeg" Type="http://schemas.openxmlformats.org/officeDocument/2006/relationships/image"/><Relationship Id="rId8" Target="../media/image3.png" Type="http://schemas.openxmlformats.org/officeDocument/2006/relationships/image"/><Relationship Id="rId9" Target="../media/image28.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jpeg" Type="http://schemas.openxmlformats.org/officeDocument/2006/relationships/image"/><Relationship Id="rId11" Target="../media/image51.jpeg" Type="http://schemas.openxmlformats.org/officeDocument/2006/relationships/image"/><Relationship Id="rId12" Target="../media/image52.jpeg" Type="http://schemas.openxmlformats.org/officeDocument/2006/relationships/image"/><Relationship Id="rId13" Target="../media/image53.jpeg" Type="http://schemas.openxmlformats.org/officeDocument/2006/relationships/image"/><Relationship Id="rId14" Target="../media/image29.jpeg" Type="http://schemas.openxmlformats.org/officeDocument/2006/relationships/image"/><Relationship Id="rId15" Target="../media/image28.png" Type="http://schemas.openxmlformats.org/officeDocument/2006/relationships/image"/><Relationship Id="rId2" Target="../media/image20.png" Type="http://schemas.openxmlformats.org/officeDocument/2006/relationships/image"/><Relationship Id="rId3" Target="../media/image31.jpeg" Type="http://schemas.openxmlformats.org/officeDocument/2006/relationships/image"/><Relationship Id="rId4" Target="../media/image50.jpeg" Type="http://schemas.openxmlformats.org/officeDocument/2006/relationships/image"/><Relationship Id="rId5" Target="../media/image26.jpeg" Type="http://schemas.openxmlformats.org/officeDocument/2006/relationships/image"/><Relationship Id="rId6" Target="../media/image30.jpeg" Type="http://schemas.openxmlformats.org/officeDocument/2006/relationships/image"/><Relationship Id="rId7" Target="../media/image25.jpeg" Type="http://schemas.openxmlformats.org/officeDocument/2006/relationships/image"/><Relationship Id="rId8" Target="../media/image27.jpeg" Type="http://schemas.openxmlformats.org/officeDocument/2006/relationships/image"/><Relationship Id="rId9" Target="../media/image3.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9.jpeg" Type="http://schemas.openxmlformats.org/officeDocument/2006/relationships/image"/><Relationship Id="rId11" Target="../media/image55.jpeg" Type="http://schemas.openxmlformats.org/officeDocument/2006/relationships/image"/><Relationship Id="rId12" Target="../media/image56.png" Type="http://schemas.openxmlformats.org/officeDocument/2006/relationships/image"/><Relationship Id="rId13" Target="../media/image26.jpeg" Type="http://schemas.openxmlformats.org/officeDocument/2006/relationships/image"/><Relationship Id="rId14" Target="../media/image32.jpeg" Type="http://schemas.openxmlformats.org/officeDocument/2006/relationships/image"/><Relationship Id="rId2" Target="../media/image20.png" Type="http://schemas.openxmlformats.org/officeDocument/2006/relationships/image"/><Relationship Id="rId3" Target="../media/image30.jpeg" Type="http://schemas.openxmlformats.org/officeDocument/2006/relationships/image"/><Relationship Id="rId4" Target="../media/image54.jpeg" Type="http://schemas.openxmlformats.org/officeDocument/2006/relationships/image"/><Relationship Id="rId5" Target="../media/image31.jpeg" Type="http://schemas.openxmlformats.org/officeDocument/2006/relationships/image"/><Relationship Id="rId6" Target="../media/image27.jpeg" Type="http://schemas.openxmlformats.org/officeDocument/2006/relationships/image"/><Relationship Id="rId7" Target="../media/image28.png" Type="http://schemas.openxmlformats.org/officeDocument/2006/relationships/image"/><Relationship Id="rId8" Target="../media/image25.jpeg" Type="http://schemas.openxmlformats.org/officeDocument/2006/relationships/image"/><Relationship Id="rId9" Target="../media/image3.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jpeg" Type="http://schemas.openxmlformats.org/officeDocument/2006/relationships/image"/><Relationship Id="rId11" Target="../media/image58.jpeg" Type="http://schemas.openxmlformats.org/officeDocument/2006/relationships/image"/><Relationship Id="rId12" Target="../media/image59.jpeg" Type="http://schemas.openxmlformats.org/officeDocument/2006/relationships/image"/><Relationship Id="rId13" Target="../media/image31.jpeg" Type="http://schemas.openxmlformats.org/officeDocument/2006/relationships/image"/><Relationship Id="rId14" Target="../media/image29.jpeg" Type="http://schemas.openxmlformats.org/officeDocument/2006/relationships/image"/><Relationship Id="rId2" Target="../media/image20.png" Type="http://schemas.openxmlformats.org/officeDocument/2006/relationships/image"/><Relationship Id="rId3" Target="../media/image27.jpeg" Type="http://schemas.openxmlformats.org/officeDocument/2006/relationships/image"/><Relationship Id="rId4" Target="../media/image30.jpeg" Type="http://schemas.openxmlformats.org/officeDocument/2006/relationships/image"/><Relationship Id="rId5" Target="../media/image25.jpeg" Type="http://schemas.openxmlformats.org/officeDocument/2006/relationships/image"/><Relationship Id="rId6" Target="../media/image32.jpeg" Type="http://schemas.openxmlformats.org/officeDocument/2006/relationships/image"/><Relationship Id="rId7" Target="../media/image28.png" Type="http://schemas.openxmlformats.org/officeDocument/2006/relationships/image"/><Relationship Id="rId8" Target="../media/image3.png" Type="http://schemas.openxmlformats.org/officeDocument/2006/relationships/image"/><Relationship Id="rId9" Target="../media/image26.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jpeg" Type="http://schemas.openxmlformats.org/officeDocument/2006/relationships/image"/><Relationship Id="rId4" Target="../media/image5.jpeg" Type="http://schemas.openxmlformats.org/officeDocument/2006/relationships/image"/><Relationship Id="rId5" Target="../media/image6.jpeg" Type="http://schemas.openxmlformats.org/officeDocument/2006/relationships/image"/><Relationship Id="rId6" Target="../media/image7.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0.jpeg" Type="http://schemas.openxmlformats.org/officeDocument/2006/relationships/image"/><Relationship Id="rId4" Target="../media/image61.jpeg" Type="http://schemas.openxmlformats.org/officeDocument/2006/relationships/image"/><Relationship Id="rId5" Target="../media/image62.jpeg" Type="http://schemas.openxmlformats.org/officeDocument/2006/relationships/image"/><Relationship Id="rId6" Target="../media/image63.jpeg" Type="http://schemas.openxmlformats.org/officeDocument/2006/relationships/image"/><Relationship Id="rId7" Target="../media/image64.jpeg" Type="http://schemas.openxmlformats.org/officeDocument/2006/relationships/image"/><Relationship Id="rId8" Target="../media/image65.jpeg" Type="http://schemas.openxmlformats.org/officeDocument/2006/relationships/image"/><Relationship Id="rId9" Target="../media/image66.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67.jpeg" Type="http://schemas.openxmlformats.org/officeDocument/2006/relationships/image"/><Relationship Id="rId4" Target="../media/image68.jpeg" Type="http://schemas.openxmlformats.org/officeDocument/2006/relationships/image"/><Relationship Id="rId5" Target="../media/image69.jpeg" Type="http://schemas.openxmlformats.org/officeDocument/2006/relationships/image"/><Relationship Id="rId6" Target="../media/image70.jpeg" Type="http://schemas.openxmlformats.org/officeDocument/2006/relationships/image"/><Relationship Id="rId7" Target="../media/image71.jpeg" Type="http://schemas.openxmlformats.org/officeDocument/2006/relationships/image"/><Relationship Id="rId8" Target="../media/image72.jpeg" Type="http://schemas.openxmlformats.org/officeDocument/2006/relationships/image"/><Relationship Id="rId9" Target="../media/image73.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0.pn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74.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2" Target="../media/image75.jpeg" Type="http://schemas.openxmlformats.org/officeDocument/2006/relationships/image"/><Relationship Id="rId3" Target="../media/image76.jpeg" Type="http://schemas.openxmlformats.org/officeDocument/2006/relationships/image"/><Relationship Id="rId4" Target="../media/image77.jpeg" Type="http://schemas.openxmlformats.org/officeDocument/2006/relationships/image"/><Relationship Id="rId5" Target="../media/image78.jpeg" Type="http://schemas.openxmlformats.org/officeDocument/2006/relationships/image"/><Relationship Id="rId6" Target="../media/image79.jpeg" Type="http://schemas.openxmlformats.org/officeDocument/2006/relationships/image"/><Relationship Id="rId7" Target="../media/image80.jpeg" Type="http://schemas.openxmlformats.org/officeDocument/2006/relationships/image"/><Relationship Id="rId8" Target="../media/image81.jpeg" Type="http://schemas.openxmlformats.org/officeDocument/2006/relationships/image"/><Relationship Id="rId9" Target="../media/image82.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6.jpeg" Type="http://schemas.openxmlformats.org/officeDocument/2006/relationships/image"/><Relationship Id="rId11" Target="../media/image83.png" Type="http://schemas.openxmlformats.org/officeDocument/2006/relationships/image"/><Relationship Id="rId12" Target="../media/image84.png" Type="http://schemas.openxmlformats.org/officeDocument/2006/relationships/image"/><Relationship Id="rId13" Target="../media/image85.png" Type="http://schemas.openxmlformats.org/officeDocument/2006/relationships/image"/><Relationship Id="rId14" Target="../media/image86.png" Type="http://schemas.openxmlformats.org/officeDocument/2006/relationships/image"/><Relationship Id="rId2" Target="../media/image75.jpeg" Type="http://schemas.openxmlformats.org/officeDocument/2006/relationships/image"/><Relationship Id="rId3" Target="../media/image77.jpeg" Type="http://schemas.openxmlformats.org/officeDocument/2006/relationships/image"/><Relationship Id="rId4" Target="../media/image78.jpeg" Type="http://schemas.openxmlformats.org/officeDocument/2006/relationships/image"/><Relationship Id="rId5" Target="../media/image79.jpeg" Type="http://schemas.openxmlformats.org/officeDocument/2006/relationships/image"/><Relationship Id="rId6" Target="../media/image82.jpeg" Type="http://schemas.openxmlformats.org/officeDocument/2006/relationships/image"/><Relationship Id="rId7" Target="../media/image3.png" Type="http://schemas.openxmlformats.org/officeDocument/2006/relationships/image"/><Relationship Id="rId8" Target="../media/image81.jpeg" Type="http://schemas.openxmlformats.org/officeDocument/2006/relationships/image"/><Relationship Id="rId9" Target="../media/image80.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1.jpeg" Type="http://schemas.openxmlformats.org/officeDocument/2006/relationships/image"/><Relationship Id="rId11" Target="../media/image87.jpeg" Type="http://schemas.openxmlformats.org/officeDocument/2006/relationships/image"/><Relationship Id="rId12" Target="../media/image88.jpeg" Type="http://schemas.openxmlformats.org/officeDocument/2006/relationships/image"/><Relationship Id="rId13" Target="../media/image89.png" Type="http://schemas.openxmlformats.org/officeDocument/2006/relationships/image"/><Relationship Id="rId14" Target="../media/image90.jpeg" Type="http://schemas.openxmlformats.org/officeDocument/2006/relationships/image"/><Relationship Id="rId15" Target="../media/image91.jpeg" Type="http://schemas.openxmlformats.org/officeDocument/2006/relationships/image"/><Relationship Id="rId16" Target="../media/image92.png" Type="http://schemas.openxmlformats.org/officeDocument/2006/relationships/image"/><Relationship Id="rId2" Target="../media/image78.jpeg" Type="http://schemas.openxmlformats.org/officeDocument/2006/relationships/image"/><Relationship Id="rId3" Target="../media/image75.jpeg" Type="http://schemas.openxmlformats.org/officeDocument/2006/relationships/image"/><Relationship Id="rId4" Target="../media/image82.jpeg" Type="http://schemas.openxmlformats.org/officeDocument/2006/relationships/image"/><Relationship Id="rId5" Target="../media/image76.jpeg" Type="http://schemas.openxmlformats.org/officeDocument/2006/relationships/image"/><Relationship Id="rId6" Target="../media/image79.jpeg" Type="http://schemas.openxmlformats.org/officeDocument/2006/relationships/image"/><Relationship Id="rId7" Target="../media/image3.png" Type="http://schemas.openxmlformats.org/officeDocument/2006/relationships/image"/><Relationship Id="rId8" Target="../media/image80.jpeg" Type="http://schemas.openxmlformats.org/officeDocument/2006/relationships/image"/><Relationship Id="rId9" Target="../media/image77.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0.jpeg" Type="http://schemas.openxmlformats.org/officeDocument/2006/relationships/image"/><Relationship Id="rId11" Target="../media/image93.png" Type="http://schemas.openxmlformats.org/officeDocument/2006/relationships/image"/><Relationship Id="rId12" Target="../media/image94.png" Type="http://schemas.openxmlformats.org/officeDocument/2006/relationships/image"/><Relationship Id="rId13" Target="../media/image95.png" Type="http://schemas.openxmlformats.org/officeDocument/2006/relationships/image"/><Relationship Id="rId14" Target="../media/image96.png" Type="http://schemas.openxmlformats.org/officeDocument/2006/relationships/image"/><Relationship Id="rId2" Target="../media/image82.jpeg" Type="http://schemas.openxmlformats.org/officeDocument/2006/relationships/image"/><Relationship Id="rId3" Target="../media/image78.jpeg" Type="http://schemas.openxmlformats.org/officeDocument/2006/relationships/image"/><Relationship Id="rId4" Target="../media/image79.jpeg" Type="http://schemas.openxmlformats.org/officeDocument/2006/relationships/image"/><Relationship Id="rId5" Target="../media/image81.jpeg" Type="http://schemas.openxmlformats.org/officeDocument/2006/relationships/image"/><Relationship Id="rId6" Target="../media/image76.jpeg" Type="http://schemas.openxmlformats.org/officeDocument/2006/relationships/image"/><Relationship Id="rId7" Target="../media/image3.png" Type="http://schemas.openxmlformats.org/officeDocument/2006/relationships/image"/><Relationship Id="rId8" Target="../media/image77.jpeg" Type="http://schemas.openxmlformats.org/officeDocument/2006/relationships/image"/><Relationship Id="rId9" Target="../media/image75.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7.jpeg" Type="http://schemas.openxmlformats.org/officeDocument/2006/relationships/image"/><Relationship Id="rId11" Target="../media/image97.jpeg" Type="http://schemas.openxmlformats.org/officeDocument/2006/relationships/image"/><Relationship Id="rId12" Target="../media/image98.jpeg" Type="http://schemas.openxmlformats.org/officeDocument/2006/relationships/image"/><Relationship Id="rId13" Target="../media/image99.png" Type="http://schemas.openxmlformats.org/officeDocument/2006/relationships/image"/><Relationship Id="rId14" Target="../media/image100.png" Type="http://schemas.openxmlformats.org/officeDocument/2006/relationships/image"/><Relationship Id="rId15" Target="../media/image101.png" Type="http://schemas.openxmlformats.org/officeDocument/2006/relationships/image"/><Relationship Id="rId2" Target="../media/image79.jpeg" Type="http://schemas.openxmlformats.org/officeDocument/2006/relationships/image"/><Relationship Id="rId3" Target="../media/image82.jpeg" Type="http://schemas.openxmlformats.org/officeDocument/2006/relationships/image"/><Relationship Id="rId4" Target="../media/image76.jpeg" Type="http://schemas.openxmlformats.org/officeDocument/2006/relationships/image"/><Relationship Id="rId5" Target="../media/image80.jpeg" Type="http://schemas.openxmlformats.org/officeDocument/2006/relationships/image"/><Relationship Id="rId6" Target="../media/image81.jpeg" Type="http://schemas.openxmlformats.org/officeDocument/2006/relationships/image"/><Relationship Id="rId7" Target="../media/image3.png" Type="http://schemas.openxmlformats.org/officeDocument/2006/relationships/image"/><Relationship Id="rId8" Target="../media/image75.jpeg" Type="http://schemas.openxmlformats.org/officeDocument/2006/relationships/image"/><Relationship Id="rId9" Target="../media/image78.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 Id="rId5" Target="../media/image6.jpeg" Type="http://schemas.openxmlformats.org/officeDocument/2006/relationships/image"/><Relationship Id="rId6" Target="../media/image10.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5.jpeg" Type="http://schemas.openxmlformats.org/officeDocument/2006/relationships/image"/><Relationship Id="rId11" Target="../media/image102.png" Type="http://schemas.openxmlformats.org/officeDocument/2006/relationships/image"/><Relationship Id="rId12" Target="../media/image103.png" Type="http://schemas.openxmlformats.org/officeDocument/2006/relationships/image"/><Relationship Id="rId13" Target="../media/image104.png" Type="http://schemas.openxmlformats.org/officeDocument/2006/relationships/image"/><Relationship Id="rId14" Target="../media/image105.png" Type="http://schemas.openxmlformats.org/officeDocument/2006/relationships/image"/><Relationship Id="rId2" Target="../media/image76.jpeg" Type="http://schemas.openxmlformats.org/officeDocument/2006/relationships/image"/><Relationship Id="rId3" Target="../media/image79.jpeg" Type="http://schemas.openxmlformats.org/officeDocument/2006/relationships/image"/><Relationship Id="rId4" Target="../media/image81.jpeg" Type="http://schemas.openxmlformats.org/officeDocument/2006/relationships/image"/><Relationship Id="rId5" Target="../media/image77.jpeg" Type="http://schemas.openxmlformats.org/officeDocument/2006/relationships/image"/><Relationship Id="rId6" Target="../media/image80.jpeg" Type="http://schemas.openxmlformats.org/officeDocument/2006/relationships/image"/><Relationship Id="rId7" Target="../media/image3.png" Type="http://schemas.openxmlformats.org/officeDocument/2006/relationships/image"/><Relationship Id="rId8" Target="../media/image78.jpeg" Type="http://schemas.openxmlformats.org/officeDocument/2006/relationships/image"/><Relationship Id="rId9" Target="../media/image82.jpe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8.jpeg" Type="http://schemas.openxmlformats.org/officeDocument/2006/relationships/image"/><Relationship Id="rId11" Target="../media/image106.png" Type="http://schemas.openxmlformats.org/officeDocument/2006/relationships/image"/><Relationship Id="rId12" Target="../media/image107.png" Type="http://schemas.openxmlformats.org/officeDocument/2006/relationships/image"/><Relationship Id="rId13" Target="../media/image108.png" Type="http://schemas.openxmlformats.org/officeDocument/2006/relationships/image"/><Relationship Id="rId14" Target="../media/image109.png" Type="http://schemas.openxmlformats.org/officeDocument/2006/relationships/image"/><Relationship Id="rId15" Target="../media/image110.png" Type="http://schemas.openxmlformats.org/officeDocument/2006/relationships/image"/><Relationship Id="rId16" Target="../media/image111.png" Type="http://schemas.openxmlformats.org/officeDocument/2006/relationships/image"/><Relationship Id="rId2" Target="../media/image81.jpeg" Type="http://schemas.openxmlformats.org/officeDocument/2006/relationships/image"/><Relationship Id="rId3" Target="../media/image76.jpeg" Type="http://schemas.openxmlformats.org/officeDocument/2006/relationships/image"/><Relationship Id="rId4" Target="../media/image80.jpeg" Type="http://schemas.openxmlformats.org/officeDocument/2006/relationships/image"/><Relationship Id="rId5" Target="../media/image75.jpeg" Type="http://schemas.openxmlformats.org/officeDocument/2006/relationships/image"/><Relationship Id="rId6" Target="../media/image77.jpeg" Type="http://schemas.openxmlformats.org/officeDocument/2006/relationships/image"/><Relationship Id="rId7" Target="../media/image3.png" Type="http://schemas.openxmlformats.org/officeDocument/2006/relationships/image"/><Relationship Id="rId8" Target="../media/image82.jpeg" Type="http://schemas.openxmlformats.org/officeDocument/2006/relationships/image"/><Relationship Id="rId9" Target="../media/image79.jpe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jpeg" Type="http://schemas.openxmlformats.org/officeDocument/2006/relationships/image"/><Relationship Id="rId11" Target="../media/image112.png" Type="http://schemas.openxmlformats.org/officeDocument/2006/relationships/image"/><Relationship Id="rId12" Target="../media/image113.png" Type="http://schemas.openxmlformats.org/officeDocument/2006/relationships/image"/><Relationship Id="rId13" Target="../media/image114.png" Type="http://schemas.openxmlformats.org/officeDocument/2006/relationships/image"/><Relationship Id="rId14" Target="../media/image115.png" Type="http://schemas.openxmlformats.org/officeDocument/2006/relationships/image"/><Relationship Id="rId2" Target="../media/image80.jpeg" Type="http://schemas.openxmlformats.org/officeDocument/2006/relationships/image"/><Relationship Id="rId3" Target="../media/image81.jpeg" Type="http://schemas.openxmlformats.org/officeDocument/2006/relationships/image"/><Relationship Id="rId4" Target="../media/image77.jpeg" Type="http://schemas.openxmlformats.org/officeDocument/2006/relationships/image"/><Relationship Id="rId5" Target="../media/image78.jpeg" Type="http://schemas.openxmlformats.org/officeDocument/2006/relationships/image"/><Relationship Id="rId6" Target="../media/image75.jpeg" Type="http://schemas.openxmlformats.org/officeDocument/2006/relationships/image"/><Relationship Id="rId7" Target="../media/image3.png" Type="http://schemas.openxmlformats.org/officeDocument/2006/relationships/image"/><Relationship Id="rId8" Target="../media/image79.jpeg" Type="http://schemas.openxmlformats.org/officeDocument/2006/relationships/image"/><Relationship Id="rId9" Target="../media/image76.jpe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9.jpeg" Type="http://schemas.openxmlformats.org/officeDocument/2006/relationships/image"/><Relationship Id="rId11" Target="../media/image116.png" Type="http://schemas.openxmlformats.org/officeDocument/2006/relationships/image"/><Relationship Id="rId12" Target="../media/image117.png" Type="http://schemas.openxmlformats.org/officeDocument/2006/relationships/image"/><Relationship Id="rId13" Target="../media/image118.png" Type="http://schemas.openxmlformats.org/officeDocument/2006/relationships/image"/><Relationship Id="rId14" Target="../media/image119.png" Type="http://schemas.openxmlformats.org/officeDocument/2006/relationships/image"/><Relationship Id="rId2" Target="../media/image77.jpeg" Type="http://schemas.openxmlformats.org/officeDocument/2006/relationships/image"/><Relationship Id="rId3" Target="../media/image80.jpeg" Type="http://schemas.openxmlformats.org/officeDocument/2006/relationships/image"/><Relationship Id="rId4" Target="../media/image75.jpeg" Type="http://schemas.openxmlformats.org/officeDocument/2006/relationships/image"/><Relationship Id="rId5" Target="../media/image82.jpeg" Type="http://schemas.openxmlformats.org/officeDocument/2006/relationships/image"/><Relationship Id="rId6" Target="../media/image78.jpeg" Type="http://schemas.openxmlformats.org/officeDocument/2006/relationships/image"/><Relationship Id="rId7" Target="../media/image3.png" Type="http://schemas.openxmlformats.org/officeDocument/2006/relationships/image"/><Relationship Id="rId8" Target="../media/image76.jpeg" Type="http://schemas.openxmlformats.org/officeDocument/2006/relationships/image"/><Relationship Id="rId9" Target="../media/image81.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0.pn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20.jpe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media/image24.png" Type="http://schemas.openxmlformats.org/officeDocument/2006/relationships/image"/><Relationship Id="rId2" Target="../media/image121.jpeg" Type="http://schemas.openxmlformats.org/officeDocument/2006/relationships/image"/><Relationship Id="rId3" Target="../media/image122.jpeg" Type="http://schemas.openxmlformats.org/officeDocument/2006/relationships/image"/><Relationship Id="rId4" Target="../media/image123.jpeg" Type="http://schemas.openxmlformats.org/officeDocument/2006/relationships/image"/><Relationship Id="rId5" Target="../media/image124.jpeg" Type="http://schemas.openxmlformats.org/officeDocument/2006/relationships/image"/><Relationship Id="rId6" Target="../media/image125.jpeg" Type="http://schemas.openxmlformats.org/officeDocument/2006/relationships/image"/><Relationship Id="rId7" Target="../media/image126.jpeg" Type="http://schemas.openxmlformats.org/officeDocument/2006/relationships/image"/><Relationship Id="rId8" Target="../media/image127.jpeg" Type="http://schemas.openxmlformats.org/officeDocument/2006/relationships/image"/><Relationship Id="rId9" Target="../media/image128.jpe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7.jpeg" Type="http://schemas.openxmlformats.org/officeDocument/2006/relationships/image"/><Relationship Id="rId11" Target="../media/image129.png" Type="http://schemas.openxmlformats.org/officeDocument/2006/relationships/image"/><Relationship Id="rId12" Target="../media/image130.png" Type="http://schemas.openxmlformats.org/officeDocument/2006/relationships/image"/><Relationship Id="rId13" Target="../media/image131.png" Type="http://schemas.openxmlformats.org/officeDocument/2006/relationships/image"/><Relationship Id="rId14" Target="../media/image132.png" Type="http://schemas.openxmlformats.org/officeDocument/2006/relationships/image"/><Relationship Id="rId15" Target="../media/image24.png" Type="http://schemas.openxmlformats.org/officeDocument/2006/relationships/image"/><Relationship Id="rId2" Target="../media/image121.jpeg" Type="http://schemas.openxmlformats.org/officeDocument/2006/relationships/image"/><Relationship Id="rId3" Target="../media/image122.jpeg" Type="http://schemas.openxmlformats.org/officeDocument/2006/relationships/image"/><Relationship Id="rId4" Target="../media/image123.jpeg" Type="http://schemas.openxmlformats.org/officeDocument/2006/relationships/image"/><Relationship Id="rId5" Target="../media/image124.jpeg" Type="http://schemas.openxmlformats.org/officeDocument/2006/relationships/image"/><Relationship Id="rId6" Target="../media/image125.jpeg" Type="http://schemas.openxmlformats.org/officeDocument/2006/relationships/image"/><Relationship Id="rId7" Target="../media/image126.jpeg" Type="http://schemas.openxmlformats.org/officeDocument/2006/relationships/image"/><Relationship Id="rId8" Target="../media/image128.jpeg" Type="http://schemas.openxmlformats.org/officeDocument/2006/relationships/image"/><Relationship Id="rId9" Target="../media/image3.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6.jpeg" Type="http://schemas.openxmlformats.org/officeDocument/2006/relationships/image"/><Relationship Id="rId11" Target="../media/image133.png" Type="http://schemas.openxmlformats.org/officeDocument/2006/relationships/image"/><Relationship Id="rId12" Target="../media/image134.png" Type="http://schemas.openxmlformats.org/officeDocument/2006/relationships/image"/><Relationship Id="rId13" Target="../media/image135.png" Type="http://schemas.openxmlformats.org/officeDocument/2006/relationships/image"/><Relationship Id="rId14" Target="../media/image136.png" Type="http://schemas.openxmlformats.org/officeDocument/2006/relationships/image"/><Relationship Id="rId15" Target="../media/image24.png" Type="http://schemas.openxmlformats.org/officeDocument/2006/relationships/image"/><Relationship Id="rId2" Target="../media/image124.jpeg" Type="http://schemas.openxmlformats.org/officeDocument/2006/relationships/image"/><Relationship Id="rId3" Target="../media/image127.jpeg" Type="http://schemas.openxmlformats.org/officeDocument/2006/relationships/image"/><Relationship Id="rId4" Target="../media/image121.jpeg" Type="http://schemas.openxmlformats.org/officeDocument/2006/relationships/image"/><Relationship Id="rId5" Target="../media/image128.jpeg" Type="http://schemas.openxmlformats.org/officeDocument/2006/relationships/image"/><Relationship Id="rId6" Target="../media/image122.jpeg" Type="http://schemas.openxmlformats.org/officeDocument/2006/relationships/image"/><Relationship Id="rId7" Target="../media/image123.jpeg" Type="http://schemas.openxmlformats.org/officeDocument/2006/relationships/image"/><Relationship Id="rId8" Target="../media/image125.jpeg" Type="http://schemas.openxmlformats.org/officeDocument/2006/relationships/image"/><Relationship Id="rId9" Target="../media/image3.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 Id="rId6" Target="../media/image14.jpe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3.jpeg" Type="http://schemas.openxmlformats.org/officeDocument/2006/relationships/image"/><Relationship Id="rId11" Target="../media/image137.png" Type="http://schemas.openxmlformats.org/officeDocument/2006/relationships/image"/><Relationship Id="rId12" Target="../media/image138.png" Type="http://schemas.openxmlformats.org/officeDocument/2006/relationships/image"/><Relationship Id="rId13" Target="../media/image139.png" Type="http://schemas.openxmlformats.org/officeDocument/2006/relationships/image"/><Relationship Id="rId14" Target="../media/image24.png" Type="http://schemas.openxmlformats.org/officeDocument/2006/relationships/image"/><Relationship Id="rId2" Target="../media/image128.jpeg" Type="http://schemas.openxmlformats.org/officeDocument/2006/relationships/image"/><Relationship Id="rId3" Target="../media/image126.jpeg" Type="http://schemas.openxmlformats.org/officeDocument/2006/relationships/image"/><Relationship Id="rId4" Target="../media/image124.jpeg" Type="http://schemas.openxmlformats.org/officeDocument/2006/relationships/image"/><Relationship Id="rId5" Target="../media/image125.jpeg" Type="http://schemas.openxmlformats.org/officeDocument/2006/relationships/image"/><Relationship Id="rId6" Target="../media/image127.jpeg" Type="http://schemas.openxmlformats.org/officeDocument/2006/relationships/image"/><Relationship Id="rId7" Target="../media/image121.jpeg" Type="http://schemas.openxmlformats.org/officeDocument/2006/relationships/image"/><Relationship Id="rId8" Target="../media/image122.jpeg" Type="http://schemas.openxmlformats.org/officeDocument/2006/relationships/image"/><Relationship Id="rId9" Target="../media/image3.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1.jpeg" Type="http://schemas.openxmlformats.org/officeDocument/2006/relationships/image"/><Relationship Id="rId11" Target="../media/image140.png" Type="http://schemas.openxmlformats.org/officeDocument/2006/relationships/image"/><Relationship Id="rId12" Target="../media/image141.png" Type="http://schemas.openxmlformats.org/officeDocument/2006/relationships/image"/><Relationship Id="rId13" Target="../media/image142.png" Type="http://schemas.openxmlformats.org/officeDocument/2006/relationships/image"/><Relationship Id="rId14" Target="../media/image143.png" Type="http://schemas.openxmlformats.org/officeDocument/2006/relationships/image"/><Relationship Id="rId15" Target="../media/image24.png" Type="http://schemas.openxmlformats.org/officeDocument/2006/relationships/image"/><Relationship Id="rId2" Target="../media/image125.jpeg" Type="http://schemas.openxmlformats.org/officeDocument/2006/relationships/image"/><Relationship Id="rId3" Target="../media/image123.jpeg" Type="http://schemas.openxmlformats.org/officeDocument/2006/relationships/image"/><Relationship Id="rId4" Target="../media/image128.jpeg" Type="http://schemas.openxmlformats.org/officeDocument/2006/relationships/image"/><Relationship Id="rId5" Target="../media/image122.jpeg" Type="http://schemas.openxmlformats.org/officeDocument/2006/relationships/image"/><Relationship Id="rId6" Target="../media/image126.jpeg" Type="http://schemas.openxmlformats.org/officeDocument/2006/relationships/image"/><Relationship Id="rId7" Target="../media/image124.jpeg" Type="http://schemas.openxmlformats.org/officeDocument/2006/relationships/image"/><Relationship Id="rId8" Target="../media/image127.jpeg" Type="http://schemas.openxmlformats.org/officeDocument/2006/relationships/image"/><Relationship Id="rId9" Target="../media/image3.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4.jpeg" Type="http://schemas.openxmlformats.org/officeDocument/2006/relationships/image"/><Relationship Id="rId11" Target="../media/image144.png" Type="http://schemas.openxmlformats.org/officeDocument/2006/relationships/image"/><Relationship Id="rId12" Target="../media/image145.png" Type="http://schemas.openxmlformats.org/officeDocument/2006/relationships/image"/><Relationship Id="rId13" Target="../media/image146.png" Type="http://schemas.openxmlformats.org/officeDocument/2006/relationships/image"/><Relationship Id="rId14" Target="../media/image147.png" Type="http://schemas.openxmlformats.org/officeDocument/2006/relationships/image"/><Relationship Id="rId15" Target="../media/image24.png" Type="http://schemas.openxmlformats.org/officeDocument/2006/relationships/image"/><Relationship Id="rId2" Target="../media/image122.jpeg" Type="http://schemas.openxmlformats.org/officeDocument/2006/relationships/image"/><Relationship Id="rId3" Target="../media/image121.jpeg" Type="http://schemas.openxmlformats.org/officeDocument/2006/relationships/image"/><Relationship Id="rId4" Target="../media/image125.jpeg" Type="http://schemas.openxmlformats.org/officeDocument/2006/relationships/image"/><Relationship Id="rId5" Target="../media/image127.jpeg" Type="http://schemas.openxmlformats.org/officeDocument/2006/relationships/image"/><Relationship Id="rId6" Target="../media/image123.jpeg" Type="http://schemas.openxmlformats.org/officeDocument/2006/relationships/image"/><Relationship Id="rId7" Target="../media/image128.jpeg" Type="http://schemas.openxmlformats.org/officeDocument/2006/relationships/image"/><Relationship Id="rId8" Target="../media/image126.jpeg" Type="http://schemas.openxmlformats.org/officeDocument/2006/relationships/image"/><Relationship Id="rId9" Target="../media/image3.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8.jpeg" Type="http://schemas.openxmlformats.org/officeDocument/2006/relationships/image"/><Relationship Id="rId11" Target="../media/image148.png" Type="http://schemas.openxmlformats.org/officeDocument/2006/relationships/image"/><Relationship Id="rId12" Target="../media/image149.png" Type="http://schemas.openxmlformats.org/officeDocument/2006/relationships/image"/><Relationship Id="rId13" Target="../media/image150.png" Type="http://schemas.openxmlformats.org/officeDocument/2006/relationships/image"/><Relationship Id="rId14" Target="../media/image151.png" Type="http://schemas.openxmlformats.org/officeDocument/2006/relationships/image"/><Relationship Id="rId15" Target="../media/image24.png" Type="http://schemas.openxmlformats.org/officeDocument/2006/relationships/image"/><Relationship Id="rId16" Target="../media/image152.png" Type="http://schemas.openxmlformats.org/officeDocument/2006/relationships/image"/><Relationship Id="rId2" Target="../media/image127.jpeg" Type="http://schemas.openxmlformats.org/officeDocument/2006/relationships/image"/><Relationship Id="rId3" Target="../media/image124.jpeg" Type="http://schemas.openxmlformats.org/officeDocument/2006/relationships/image"/><Relationship Id="rId4" Target="../media/image122.jpeg" Type="http://schemas.openxmlformats.org/officeDocument/2006/relationships/image"/><Relationship Id="rId5" Target="../media/image126.jpeg" Type="http://schemas.openxmlformats.org/officeDocument/2006/relationships/image"/><Relationship Id="rId6" Target="../media/image121.jpeg" Type="http://schemas.openxmlformats.org/officeDocument/2006/relationships/image"/><Relationship Id="rId7" Target="../media/image125.jpeg" Type="http://schemas.openxmlformats.org/officeDocument/2006/relationships/image"/><Relationship Id="rId8" Target="../media/image123.jpeg" Type="http://schemas.openxmlformats.org/officeDocument/2006/relationships/image"/><Relationship Id="rId9" Target="../media/image3.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5.jpeg" Type="http://schemas.openxmlformats.org/officeDocument/2006/relationships/image"/><Relationship Id="rId11" Target="../media/image153.png" Type="http://schemas.openxmlformats.org/officeDocument/2006/relationships/image"/><Relationship Id="rId12" Target="../media/image154.png" Type="http://schemas.openxmlformats.org/officeDocument/2006/relationships/image"/><Relationship Id="rId13" Target="../media/image155.png" Type="http://schemas.openxmlformats.org/officeDocument/2006/relationships/image"/><Relationship Id="rId14" Target="../media/image24.png" Type="http://schemas.openxmlformats.org/officeDocument/2006/relationships/image"/><Relationship Id="rId2" Target="../media/image126.jpeg" Type="http://schemas.openxmlformats.org/officeDocument/2006/relationships/image"/><Relationship Id="rId3" Target="../media/image128.jpeg" Type="http://schemas.openxmlformats.org/officeDocument/2006/relationships/image"/><Relationship Id="rId4" Target="../media/image127.jpeg" Type="http://schemas.openxmlformats.org/officeDocument/2006/relationships/image"/><Relationship Id="rId5" Target="../media/image123.jpeg" Type="http://schemas.openxmlformats.org/officeDocument/2006/relationships/image"/><Relationship Id="rId6" Target="../media/image124.jpeg" Type="http://schemas.openxmlformats.org/officeDocument/2006/relationships/image"/><Relationship Id="rId7" Target="../media/image122.jpeg" Type="http://schemas.openxmlformats.org/officeDocument/2006/relationships/image"/><Relationship Id="rId8" Target="../media/image121.jpeg" Type="http://schemas.openxmlformats.org/officeDocument/2006/relationships/image"/><Relationship Id="rId9" Target="../media/image3.pn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2.jpeg" Type="http://schemas.openxmlformats.org/officeDocument/2006/relationships/image"/><Relationship Id="rId11" Target="../media/image156.png" Type="http://schemas.openxmlformats.org/officeDocument/2006/relationships/image"/><Relationship Id="rId12" Target="../media/image157.png" Type="http://schemas.openxmlformats.org/officeDocument/2006/relationships/image"/><Relationship Id="rId13" Target="../media/image158.png" Type="http://schemas.openxmlformats.org/officeDocument/2006/relationships/image"/><Relationship Id="rId14" Target="../media/image159.png" Type="http://schemas.openxmlformats.org/officeDocument/2006/relationships/image"/><Relationship Id="rId15" Target="../media/image24.png" Type="http://schemas.openxmlformats.org/officeDocument/2006/relationships/image"/><Relationship Id="rId2" Target="../media/image123.jpeg" Type="http://schemas.openxmlformats.org/officeDocument/2006/relationships/image"/><Relationship Id="rId3" Target="../media/image125.jpeg" Type="http://schemas.openxmlformats.org/officeDocument/2006/relationships/image"/><Relationship Id="rId4" Target="../media/image126.jpeg" Type="http://schemas.openxmlformats.org/officeDocument/2006/relationships/image"/><Relationship Id="rId5" Target="../media/image121.jpeg" Type="http://schemas.openxmlformats.org/officeDocument/2006/relationships/image"/><Relationship Id="rId6" Target="../media/image128.jpeg" Type="http://schemas.openxmlformats.org/officeDocument/2006/relationships/image"/><Relationship Id="rId7" Target="../media/image127.jpeg" Type="http://schemas.openxmlformats.org/officeDocument/2006/relationships/image"/><Relationship Id="rId8" Target="../media/image124.jpeg" Type="http://schemas.openxmlformats.org/officeDocument/2006/relationships/image"/><Relationship Id="rId9" Target="../media/image3.pn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60.jpe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www.guenthart.com" TargetMode="External" Type="http://schemas.openxmlformats.org/officeDocument/2006/relationships/hyperlink"/><Relationship Id="rId4" Target="../media/image20.png" Type="http://schemas.openxmlformats.org/officeDocument/2006/relationships/image"/><Relationship Id="rId5" Target="../media/image24.png" Type="http://schemas.openxmlformats.org/officeDocument/2006/relationships/image"/><Relationship Id="rId6" Target="../media/image161.jpeg" Type="http://schemas.openxmlformats.org/officeDocument/2006/relationships/image"/><Relationship Id="rId7" Target="https://www.guenthart.com" TargetMode="External" Type="http://schemas.openxmlformats.org/officeDocument/2006/relationships/hyperlink"/><Relationship Id="rId8" Target="https://www.guenthart.com" TargetMode="External" Type="http://schemas.openxmlformats.org/officeDocument/2006/relationships/hyperlink"/><Relationship Id="rId9" Target="https://www.guenthart.com/kontakt" TargetMode="External" Type="http://schemas.openxmlformats.org/officeDocument/2006/relationships/hyperlink"/></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0.png" Type="http://schemas.openxmlformats.org/officeDocument/2006/relationships/image"/><Relationship Id="rId4" Target="../media/image21.jpe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7268" y="-299195"/>
            <a:ext cx="14114926" cy="10586195"/>
          </a:xfrm>
          <a:custGeom>
            <a:avLst/>
            <a:gdLst/>
            <a:ahLst/>
            <a:cxnLst/>
            <a:rect r="r" b="b" t="t" l="l"/>
            <a:pathLst>
              <a:path h="10586195" w="14114926">
                <a:moveTo>
                  <a:pt x="0" y="0"/>
                </a:moveTo>
                <a:lnTo>
                  <a:pt x="14114926" y="0"/>
                </a:lnTo>
                <a:lnTo>
                  <a:pt x="14114926" y="10586195"/>
                </a:lnTo>
                <a:lnTo>
                  <a:pt x="0" y="10586195"/>
                </a:lnTo>
                <a:lnTo>
                  <a:pt x="0" y="0"/>
                </a:lnTo>
                <a:close/>
              </a:path>
            </a:pathLst>
          </a:custGeom>
          <a:blipFill>
            <a:blip r:embed="rId2"/>
            <a:stretch>
              <a:fillRect l="-847" t="0" r="-847" b="0"/>
            </a:stretch>
          </a:blipFill>
        </p:spPr>
      </p:sp>
      <p:sp>
        <p:nvSpPr>
          <p:cNvPr name="Freeform 3" id="3"/>
          <p:cNvSpPr/>
          <p:nvPr/>
        </p:nvSpPr>
        <p:spPr>
          <a:xfrm flipH="false" flipV="false" rot="0">
            <a:off x="1603507" y="-299195"/>
            <a:ext cx="12811551" cy="10807916"/>
          </a:xfrm>
          <a:custGeom>
            <a:avLst/>
            <a:gdLst/>
            <a:ahLst/>
            <a:cxnLst/>
            <a:rect r="r" b="b" t="t" l="l"/>
            <a:pathLst>
              <a:path h="10807916" w="12811551">
                <a:moveTo>
                  <a:pt x="0" y="0"/>
                </a:moveTo>
                <a:lnTo>
                  <a:pt x="12811551" y="0"/>
                </a:lnTo>
                <a:lnTo>
                  <a:pt x="12811551" y="10807917"/>
                </a:lnTo>
                <a:lnTo>
                  <a:pt x="0" y="10807917"/>
                </a:lnTo>
                <a:lnTo>
                  <a:pt x="0" y="0"/>
                </a:lnTo>
                <a:close/>
              </a:path>
            </a:pathLst>
          </a:custGeom>
          <a:blipFill>
            <a:blip r:embed="rId3"/>
            <a:stretch>
              <a:fillRect l="-14387" t="0" r="0" b="0"/>
            </a:stretch>
          </a:blipFill>
        </p:spPr>
      </p:sp>
      <p:sp>
        <p:nvSpPr>
          <p:cNvPr name="Freeform 4" id="4"/>
          <p:cNvSpPr/>
          <p:nvPr/>
        </p:nvSpPr>
        <p:spPr>
          <a:xfrm flipH="false" flipV="false" rot="0">
            <a:off x="11334015" y="1028700"/>
            <a:ext cx="5925285" cy="2558770"/>
          </a:xfrm>
          <a:custGeom>
            <a:avLst/>
            <a:gdLst/>
            <a:ahLst/>
            <a:cxnLst/>
            <a:rect r="r" b="b" t="t" l="l"/>
            <a:pathLst>
              <a:path h="2558770" w="5925285">
                <a:moveTo>
                  <a:pt x="0" y="0"/>
                </a:moveTo>
                <a:lnTo>
                  <a:pt x="5925285" y="0"/>
                </a:lnTo>
                <a:lnTo>
                  <a:pt x="5925285" y="2558770"/>
                </a:lnTo>
                <a:lnTo>
                  <a:pt x="0" y="2558770"/>
                </a:lnTo>
                <a:lnTo>
                  <a:pt x="0" y="0"/>
                </a:lnTo>
                <a:close/>
              </a:path>
            </a:pathLst>
          </a:custGeom>
          <a:blipFill>
            <a:blip r:embed="rId4"/>
            <a:stretch>
              <a:fillRect l="0" t="-1989" r="-55" b="-1989"/>
            </a:stretch>
          </a:blipFill>
        </p:spPr>
      </p:sp>
      <p:sp>
        <p:nvSpPr>
          <p:cNvPr name="TextBox 5" id="5"/>
          <p:cNvSpPr txBox="true"/>
          <p:nvPr/>
        </p:nvSpPr>
        <p:spPr>
          <a:xfrm rot="0">
            <a:off x="10417071" y="6174722"/>
            <a:ext cx="6842229" cy="3083578"/>
          </a:xfrm>
          <a:prstGeom prst="rect">
            <a:avLst/>
          </a:prstGeom>
        </p:spPr>
        <p:txBody>
          <a:bodyPr anchor="t" rtlCol="false" tIns="0" lIns="0" bIns="0" rIns="0">
            <a:spAutoFit/>
          </a:bodyPr>
          <a:lstStyle/>
          <a:p>
            <a:pPr algn="r">
              <a:lnSpc>
                <a:spcPts val="8031"/>
              </a:lnSpc>
            </a:pPr>
            <a:r>
              <a:rPr lang="en-US" sz="7301">
                <a:solidFill>
                  <a:srgbClr val="B1946C"/>
                </a:solidFill>
                <a:latin typeface="Century Gothic Paneuropean Bold"/>
              </a:rPr>
              <a:t>TRADITION</a:t>
            </a:r>
          </a:p>
          <a:p>
            <a:pPr algn="r">
              <a:lnSpc>
                <a:spcPts val="8031"/>
              </a:lnSpc>
            </a:pPr>
            <a:r>
              <a:rPr lang="en-US" sz="7301">
                <a:solidFill>
                  <a:srgbClr val="545454"/>
                </a:solidFill>
                <a:latin typeface="Century Gothic Paneuropean Bold"/>
              </a:rPr>
              <a:t>PASSION</a:t>
            </a:r>
          </a:p>
          <a:p>
            <a:pPr algn="r">
              <a:lnSpc>
                <a:spcPts val="8031"/>
              </a:lnSpc>
            </a:pPr>
            <a:r>
              <a:rPr lang="en-US" sz="7301">
                <a:solidFill>
                  <a:srgbClr val="B1946C"/>
                </a:solidFill>
                <a:latin typeface="Century Gothic Paneuropean Bold"/>
              </a:rPr>
              <a:t>INNOVATION</a:t>
            </a:r>
          </a:p>
        </p:txBody>
      </p:sp>
      <p:sp>
        <p:nvSpPr>
          <p:cNvPr name="TextBox 6" id="6"/>
          <p:cNvSpPr txBox="true"/>
          <p:nvPr/>
        </p:nvSpPr>
        <p:spPr>
          <a:xfrm rot="0">
            <a:off x="14800051" y="5951202"/>
            <a:ext cx="2459249" cy="323215"/>
          </a:xfrm>
          <a:prstGeom prst="rect">
            <a:avLst/>
          </a:prstGeom>
        </p:spPr>
        <p:txBody>
          <a:bodyPr anchor="t" rtlCol="false" tIns="0" lIns="0" bIns="0" rIns="0">
            <a:spAutoFit/>
          </a:bodyPr>
          <a:lstStyle/>
          <a:p>
            <a:pPr algn="just">
              <a:lnSpc>
                <a:spcPts val="2419"/>
              </a:lnSpc>
            </a:pPr>
            <a:r>
              <a:rPr lang="en-US" sz="2199">
                <a:solidFill>
                  <a:srgbClr val="545454"/>
                </a:solidFill>
                <a:latin typeface="Century Gothic Paneuropean Bold"/>
              </a:rPr>
              <a:t>Günthart &amp; Co.KG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74781" y="-185032"/>
            <a:ext cx="19078122" cy="10731310"/>
            <a:chOff x="0" y="0"/>
            <a:chExt cx="11289030" cy="6350000"/>
          </a:xfrm>
        </p:grpSpPr>
        <p:sp>
          <p:nvSpPr>
            <p:cNvPr name="Freeform 3" id="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38897" r="0" b="-38897"/>
              </a:stretch>
            </a:blipFill>
          </p:spPr>
        </p:sp>
      </p:grpSp>
    </p:spTree>
  </p:cSld>
  <p:clrMapOvr>
    <a:masterClrMapping/>
  </p:clrMapOvr>
  <p:transition spd="slow">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1098608"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2020194"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4410922" y="172065"/>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8" id="8"/>
          <p:cNvGrpSpPr>
            <a:grpSpLocks noChangeAspect="true"/>
          </p:cNvGrpSpPr>
          <p:nvPr/>
        </p:nvGrpSpPr>
        <p:grpSpPr>
          <a:xfrm rot="0">
            <a:off x="4410922" y="8108228"/>
            <a:ext cx="2006715" cy="2006707"/>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49999" b="0"/>
              </a:stretch>
            </a:blipFill>
          </p:spPr>
        </p:sp>
      </p:grpSp>
      <p:grpSp>
        <p:nvGrpSpPr>
          <p:cNvPr name="Group 10" id="10"/>
          <p:cNvGrpSpPr>
            <a:grpSpLocks noChangeAspect="true"/>
          </p:cNvGrpSpPr>
          <p:nvPr/>
        </p:nvGrpSpPr>
        <p:grpSpPr>
          <a:xfrm rot="0">
            <a:off x="7577736" y="1175419"/>
            <a:ext cx="2006715" cy="200670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2" id="12"/>
          <p:cNvGrpSpPr>
            <a:grpSpLocks noChangeAspect="true"/>
          </p:cNvGrpSpPr>
          <p:nvPr/>
        </p:nvGrpSpPr>
        <p:grpSpPr>
          <a:xfrm rot="0">
            <a:off x="1242157" y="1362008"/>
            <a:ext cx="2006715" cy="2006707"/>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4" id="14"/>
          <p:cNvGrpSpPr>
            <a:grpSpLocks noChangeAspect="true"/>
          </p:cNvGrpSpPr>
          <p:nvPr/>
        </p:nvGrpSpPr>
        <p:grpSpPr>
          <a:xfrm rot="0">
            <a:off x="1242157" y="7104874"/>
            <a:ext cx="2006715" cy="200670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6" id="16"/>
          <p:cNvGrpSpPr>
            <a:grpSpLocks noChangeAspect="true"/>
          </p:cNvGrpSpPr>
          <p:nvPr/>
        </p:nvGrpSpPr>
        <p:grpSpPr>
          <a:xfrm rot="0">
            <a:off x="8808365" y="4142391"/>
            <a:ext cx="2006715" cy="2006707"/>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1216" t="0" r="-21216" b="0"/>
              </a:stretch>
            </a:blipFill>
          </p:spPr>
        </p:sp>
      </p:grpSp>
      <p:grpSp>
        <p:nvGrpSpPr>
          <p:cNvPr name="Group 18" id="18"/>
          <p:cNvGrpSpPr>
            <a:grpSpLocks noChangeAspect="true"/>
          </p:cNvGrpSpPr>
          <p:nvPr/>
        </p:nvGrpSpPr>
        <p:grpSpPr>
          <a:xfrm rot="0">
            <a:off x="7577736" y="6893518"/>
            <a:ext cx="2006715" cy="2006707"/>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0" id="20"/>
          <p:cNvGrpSpPr>
            <a:grpSpLocks noChangeAspect="true"/>
          </p:cNvGrpSpPr>
          <p:nvPr/>
        </p:nvGrpSpPr>
        <p:grpSpPr>
          <a:xfrm rot="0">
            <a:off x="95250" y="4142391"/>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11824" r="0" b="-11824"/>
              </a:stretch>
            </a:blipFill>
          </p:spPr>
        </p:sp>
      </p:grpSp>
      <p:sp>
        <p:nvSpPr>
          <p:cNvPr name="Freeform 22" id="2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11"/>
            <a:stretch>
              <a:fillRect l="0" t="-1989" r="-55" b="-1989"/>
            </a:stretch>
          </a:blipFill>
        </p:spPr>
      </p:sp>
      <p:sp>
        <p:nvSpPr>
          <p:cNvPr name="TextBox 23" id="23"/>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Tree>
  </p:cSld>
  <p:clrMapOvr>
    <a:masterClrMapping/>
  </p:clrMapOvr>
  <p:transition spd="slow">
    <p:push dir="l"/>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8" id="8"/>
          <p:cNvGrpSpPr>
            <a:grpSpLocks noChangeAspect="true"/>
          </p:cNvGrpSpPr>
          <p:nvPr/>
        </p:nvGrpSpPr>
        <p:grpSpPr>
          <a:xfrm rot="0">
            <a:off x="-661705" y="7104874"/>
            <a:ext cx="2006715" cy="2006707"/>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49999" b="0"/>
              </a:stretch>
            </a:blipFill>
          </p:spPr>
        </p:sp>
      </p:grpSp>
      <p:grpSp>
        <p:nvGrpSpPr>
          <p:cNvPr name="Group 10" id="10"/>
          <p:cNvGrpSpPr>
            <a:grpSpLocks noChangeAspect="true"/>
          </p:cNvGrpSpPr>
          <p:nvPr/>
        </p:nvGrpSpPr>
        <p:grpSpPr>
          <a:xfrm rot="0">
            <a:off x="6679183" y="3307673"/>
            <a:ext cx="3671669" cy="3671654"/>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2" id="12"/>
          <p:cNvGrpSpPr>
            <a:grpSpLocks noChangeAspect="true"/>
          </p:cNvGrpSpPr>
          <p:nvPr/>
        </p:nvGrpSpPr>
        <p:grpSpPr>
          <a:xfrm rot="0">
            <a:off x="2507060" y="172065"/>
            <a:ext cx="2006715" cy="2006707"/>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4" id="14"/>
          <p:cNvGrpSpPr>
            <a:grpSpLocks noChangeAspect="true"/>
          </p:cNvGrpSpPr>
          <p:nvPr/>
        </p:nvGrpSpPr>
        <p:grpSpPr>
          <a:xfrm rot="0">
            <a:off x="-1808612" y="4140146"/>
            <a:ext cx="2006715" cy="200670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6" id="16"/>
          <p:cNvGrpSpPr>
            <a:grpSpLocks noChangeAspect="true"/>
          </p:cNvGrpSpPr>
          <p:nvPr/>
        </p:nvGrpSpPr>
        <p:grpSpPr>
          <a:xfrm rot="0">
            <a:off x="5675825" y="6893518"/>
            <a:ext cx="2006715" cy="2006707"/>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1216" t="0" r="-21216" b="0"/>
              </a:stretch>
            </a:blipFill>
          </p:spPr>
        </p:sp>
      </p:grpSp>
      <p:grpSp>
        <p:nvGrpSpPr>
          <p:cNvPr name="Group 18" id="18"/>
          <p:cNvGrpSpPr>
            <a:grpSpLocks noChangeAspect="true"/>
          </p:cNvGrpSpPr>
          <p:nvPr/>
        </p:nvGrpSpPr>
        <p:grpSpPr>
          <a:xfrm rot="0">
            <a:off x="-661705" y="1376835"/>
            <a:ext cx="2006715" cy="2006707"/>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11824" r="0" b="-11824"/>
              </a:stretch>
            </a:blipFill>
          </p:spPr>
        </p:sp>
      </p:grpSp>
      <p:sp>
        <p:nvSpPr>
          <p:cNvPr name="Freeform 20" id="20"/>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10"/>
            <a:stretch>
              <a:fillRect l="0" t="-1989" r="-55" b="-1989"/>
            </a:stretch>
          </a:blipFill>
        </p:spPr>
      </p:sp>
      <p:grpSp>
        <p:nvGrpSpPr>
          <p:cNvPr name="Group 21" id="21"/>
          <p:cNvGrpSpPr>
            <a:grpSpLocks noChangeAspect="true"/>
          </p:cNvGrpSpPr>
          <p:nvPr/>
        </p:nvGrpSpPr>
        <p:grpSpPr>
          <a:xfrm rot="0">
            <a:off x="2507060" y="8108228"/>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0" t="0" r="0" b="0"/>
              </a:stretch>
            </a:blipFill>
          </p:spPr>
        </p:sp>
      </p:grpSp>
      <p:sp>
        <p:nvSpPr>
          <p:cNvPr name="Freeform 23" id="23"/>
          <p:cNvSpPr/>
          <p:nvPr/>
        </p:nvSpPr>
        <p:spPr>
          <a:xfrm flipH="false" flipV="false" rot="-131769">
            <a:off x="12425045" y="4950582"/>
            <a:ext cx="2087806" cy="5892579"/>
          </a:xfrm>
          <a:custGeom>
            <a:avLst/>
            <a:gdLst/>
            <a:ahLst/>
            <a:cxnLst/>
            <a:rect r="r" b="b" t="t" l="l"/>
            <a:pathLst>
              <a:path h="5892579" w="2087806">
                <a:moveTo>
                  <a:pt x="0" y="0"/>
                </a:moveTo>
                <a:lnTo>
                  <a:pt x="2087807" y="0"/>
                </a:lnTo>
                <a:lnTo>
                  <a:pt x="2087807" y="5892579"/>
                </a:lnTo>
                <a:lnTo>
                  <a:pt x="0" y="5892579"/>
                </a:lnTo>
                <a:lnTo>
                  <a:pt x="0" y="0"/>
                </a:lnTo>
                <a:close/>
              </a:path>
            </a:pathLst>
          </a:custGeom>
          <a:blipFill>
            <a:blip r:embed="rId12"/>
            <a:stretch>
              <a:fillRect l="-1332" t="0" r="-1332" b="0"/>
            </a:stretch>
          </a:blipFill>
        </p:spPr>
      </p:sp>
      <p:sp>
        <p:nvSpPr>
          <p:cNvPr name="Freeform 24" id="24"/>
          <p:cNvSpPr/>
          <p:nvPr/>
        </p:nvSpPr>
        <p:spPr>
          <a:xfrm flipH="false" flipV="false" rot="-300513">
            <a:off x="10392272" y="5161938"/>
            <a:ext cx="2087806" cy="5892579"/>
          </a:xfrm>
          <a:custGeom>
            <a:avLst/>
            <a:gdLst/>
            <a:ahLst/>
            <a:cxnLst/>
            <a:rect r="r" b="b" t="t" l="l"/>
            <a:pathLst>
              <a:path h="5892579" w="2087806">
                <a:moveTo>
                  <a:pt x="0" y="0"/>
                </a:moveTo>
                <a:lnTo>
                  <a:pt x="2087806" y="0"/>
                </a:lnTo>
                <a:lnTo>
                  <a:pt x="2087806" y="5892579"/>
                </a:lnTo>
                <a:lnTo>
                  <a:pt x="0" y="5892579"/>
                </a:lnTo>
                <a:lnTo>
                  <a:pt x="0" y="0"/>
                </a:lnTo>
                <a:close/>
              </a:path>
            </a:pathLst>
          </a:custGeom>
          <a:blipFill>
            <a:blip r:embed="rId13"/>
            <a:stretch>
              <a:fillRect l="-744" t="0" r="-744" b="0"/>
            </a:stretch>
          </a:blipFill>
        </p:spPr>
      </p:sp>
      <p:sp>
        <p:nvSpPr>
          <p:cNvPr name="Freeform 25" id="25"/>
          <p:cNvSpPr/>
          <p:nvPr/>
        </p:nvSpPr>
        <p:spPr>
          <a:xfrm flipH="false" flipV="false" rot="78878">
            <a:off x="14592750" y="4965246"/>
            <a:ext cx="2087806" cy="5892579"/>
          </a:xfrm>
          <a:custGeom>
            <a:avLst/>
            <a:gdLst/>
            <a:ahLst/>
            <a:cxnLst/>
            <a:rect r="r" b="b" t="t" l="l"/>
            <a:pathLst>
              <a:path h="5892579" w="2087806">
                <a:moveTo>
                  <a:pt x="0" y="0"/>
                </a:moveTo>
                <a:lnTo>
                  <a:pt x="2087806" y="0"/>
                </a:lnTo>
                <a:lnTo>
                  <a:pt x="2087806" y="5892579"/>
                </a:lnTo>
                <a:lnTo>
                  <a:pt x="0" y="5892579"/>
                </a:lnTo>
                <a:lnTo>
                  <a:pt x="0" y="0"/>
                </a:lnTo>
                <a:close/>
              </a:path>
            </a:pathLst>
          </a:custGeom>
          <a:blipFill>
            <a:blip r:embed="rId14"/>
            <a:stretch>
              <a:fillRect l="-5977" t="0" r="-5977" b="0"/>
            </a:stretch>
          </a:blipFill>
        </p:spPr>
      </p:sp>
      <p:sp>
        <p:nvSpPr>
          <p:cNvPr name="Freeform 26" id="26"/>
          <p:cNvSpPr/>
          <p:nvPr/>
        </p:nvSpPr>
        <p:spPr>
          <a:xfrm flipH="false" flipV="false" rot="447078">
            <a:off x="16758333" y="5052569"/>
            <a:ext cx="2087806" cy="5892579"/>
          </a:xfrm>
          <a:custGeom>
            <a:avLst/>
            <a:gdLst/>
            <a:ahLst/>
            <a:cxnLst/>
            <a:rect r="r" b="b" t="t" l="l"/>
            <a:pathLst>
              <a:path h="5892579" w="2087806">
                <a:moveTo>
                  <a:pt x="0" y="0"/>
                </a:moveTo>
                <a:lnTo>
                  <a:pt x="2087806" y="0"/>
                </a:lnTo>
                <a:lnTo>
                  <a:pt x="2087806" y="5892578"/>
                </a:lnTo>
                <a:lnTo>
                  <a:pt x="0" y="5892578"/>
                </a:lnTo>
                <a:lnTo>
                  <a:pt x="0" y="0"/>
                </a:lnTo>
                <a:close/>
              </a:path>
            </a:pathLst>
          </a:custGeom>
          <a:blipFill>
            <a:blip r:embed="rId15"/>
            <a:stretch>
              <a:fillRect l="-3801" t="0" r="-3801" b="0"/>
            </a:stretch>
          </a:blipFill>
        </p:spPr>
      </p:sp>
      <p:sp>
        <p:nvSpPr>
          <p:cNvPr name="TextBox 27" id="27"/>
          <p:cNvSpPr txBox="true"/>
          <p:nvPr/>
        </p:nvSpPr>
        <p:spPr>
          <a:xfrm rot="0">
            <a:off x="11685500" y="4240754"/>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An assortment of chocolate and sugar sprinkles.</a:t>
            </a:r>
          </a:p>
        </p:txBody>
      </p:sp>
      <p:sp>
        <p:nvSpPr>
          <p:cNvPr name="TextBox 28" id="28"/>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Tree>
  </p:cSld>
  <p:clrMapOvr>
    <a:masterClrMapping/>
  </p:clrMapOvr>
  <p:transition spd="med">
    <p:fad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27828"/>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8" id="8"/>
          <p:cNvGrpSpPr>
            <a:grpSpLocks noChangeAspect="true"/>
          </p:cNvGrpSpPr>
          <p:nvPr/>
        </p:nvGrpSpPr>
        <p:grpSpPr>
          <a:xfrm rot="0">
            <a:off x="6679183" y="3307673"/>
            <a:ext cx="3671669" cy="367165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0" id="10"/>
          <p:cNvGrpSpPr>
            <a:grpSpLocks noChangeAspect="true"/>
          </p:cNvGrpSpPr>
          <p:nvPr/>
        </p:nvGrpSpPr>
        <p:grpSpPr>
          <a:xfrm rot="0">
            <a:off x="2507060" y="172065"/>
            <a:ext cx="2006715" cy="200670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11824" r="0" b="-11824"/>
              </a:stretch>
            </a:blipFill>
          </p:spPr>
        </p:sp>
      </p:grpSp>
      <p:grpSp>
        <p:nvGrpSpPr>
          <p:cNvPr name="Group 12" id="12"/>
          <p:cNvGrpSpPr>
            <a:grpSpLocks noChangeAspect="true"/>
          </p:cNvGrpSpPr>
          <p:nvPr/>
        </p:nvGrpSpPr>
        <p:grpSpPr>
          <a:xfrm rot="0">
            <a:off x="-1808612" y="4140146"/>
            <a:ext cx="2006715" cy="2006707"/>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49999" b="0"/>
              </a:stretch>
            </a:blipFill>
          </p:spPr>
        </p:sp>
      </p:grpSp>
      <p:grpSp>
        <p:nvGrpSpPr>
          <p:cNvPr name="Group 14" id="14"/>
          <p:cNvGrpSpPr>
            <a:grpSpLocks noChangeAspect="true"/>
          </p:cNvGrpSpPr>
          <p:nvPr/>
        </p:nvGrpSpPr>
        <p:grpSpPr>
          <a:xfrm rot="0">
            <a:off x="-661705" y="1376835"/>
            <a:ext cx="2006715" cy="200670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sp>
        <p:nvSpPr>
          <p:cNvPr name="Freeform 16" id="16"/>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8"/>
            <a:stretch>
              <a:fillRect l="0" t="-1989" r="-55" b="-1989"/>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1216" t="0" r="-21216" b="0"/>
              </a:stretch>
            </a:blipFill>
          </p:spPr>
        </p:sp>
      </p:grpSp>
      <p:sp>
        <p:nvSpPr>
          <p:cNvPr name="Freeform 19" id="19"/>
          <p:cNvSpPr/>
          <p:nvPr/>
        </p:nvSpPr>
        <p:spPr>
          <a:xfrm flipH="false" flipV="false" rot="-524816">
            <a:off x="10575532" y="6125664"/>
            <a:ext cx="3392789" cy="5588720"/>
          </a:xfrm>
          <a:custGeom>
            <a:avLst/>
            <a:gdLst/>
            <a:ahLst/>
            <a:cxnLst/>
            <a:rect r="r" b="b" t="t" l="l"/>
            <a:pathLst>
              <a:path h="5588720" w="3392789">
                <a:moveTo>
                  <a:pt x="0" y="0"/>
                </a:moveTo>
                <a:lnTo>
                  <a:pt x="3392789" y="0"/>
                </a:lnTo>
                <a:lnTo>
                  <a:pt x="3392789" y="5588720"/>
                </a:lnTo>
                <a:lnTo>
                  <a:pt x="0" y="5588720"/>
                </a:lnTo>
                <a:lnTo>
                  <a:pt x="0" y="0"/>
                </a:lnTo>
                <a:close/>
              </a:path>
            </a:pathLst>
          </a:custGeom>
          <a:blipFill>
            <a:blip r:embed="rId10"/>
            <a:stretch>
              <a:fillRect l="0" t="0" r="-1990" b="0"/>
            </a:stretch>
          </a:blipFill>
        </p:spPr>
      </p:sp>
      <p:sp>
        <p:nvSpPr>
          <p:cNvPr name="Freeform 20" id="20"/>
          <p:cNvSpPr/>
          <p:nvPr/>
        </p:nvSpPr>
        <p:spPr>
          <a:xfrm flipH="false" flipV="false" rot="0">
            <a:off x="12721880" y="5117176"/>
            <a:ext cx="3303302" cy="5588720"/>
          </a:xfrm>
          <a:custGeom>
            <a:avLst/>
            <a:gdLst/>
            <a:ahLst/>
            <a:cxnLst/>
            <a:rect r="r" b="b" t="t" l="l"/>
            <a:pathLst>
              <a:path h="5588720" w="3303302">
                <a:moveTo>
                  <a:pt x="0" y="0"/>
                </a:moveTo>
                <a:lnTo>
                  <a:pt x="3303303" y="0"/>
                </a:lnTo>
                <a:lnTo>
                  <a:pt x="3303303" y="5588720"/>
                </a:lnTo>
                <a:lnTo>
                  <a:pt x="0" y="5588720"/>
                </a:lnTo>
                <a:lnTo>
                  <a:pt x="0" y="0"/>
                </a:lnTo>
                <a:close/>
              </a:path>
            </a:pathLst>
          </a:custGeom>
          <a:blipFill>
            <a:blip r:embed="rId11"/>
            <a:stretch>
              <a:fillRect l="-5247" t="0" r="-4582" b="0"/>
            </a:stretch>
          </a:blipFill>
        </p:spPr>
      </p:sp>
      <p:sp>
        <p:nvSpPr>
          <p:cNvPr name="Freeform 21" id="21"/>
          <p:cNvSpPr/>
          <p:nvPr/>
        </p:nvSpPr>
        <p:spPr>
          <a:xfrm flipH="false" flipV="false" rot="334573">
            <a:off x="15348905" y="5049159"/>
            <a:ext cx="3303302" cy="5428150"/>
          </a:xfrm>
          <a:custGeom>
            <a:avLst/>
            <a:gdLst/>
            <a:ahLst/>
            <a:cxnLst/>
            <a:rect r="r" b="b" t="t" l="l"/>
            <a:pathLst>
              <a:path h="5428150" w="3303302">
                <a:moveTo>
                  <a:pt x="0" y="0"/>
                </a:moveTo>
                <a:lnTo>
                  <a:pt x="3303302" y="0"/>
                </a:lnTo>
                <a:lnTo>
                  <a:pt x="3303302" y="5428150"/>
                </a:lnTo>
                <a:lnTo>
                  <a:pt x="0" y="5428150"/>
                </a:lnTo>
                <a:lnTo>
                  <a:pt x="0" y="0"/>
                </a:lnTo>
                <a:close/>
              </a:path>
            </a:pathLst>
          </a:custGeom>
          <a:blipFill>
            <a:blip r:embed="rId12"/>
            <a:stretch>
              <a:fillRect l="-5570" t="0" r="-1439" b="-2958"/>
            </a:stretch>
          </a:blipFill>
        </p:spPr>
      </p:sp>
      <p:sp>
        <p:nvSpPr>
          <p:cNvPr name="TextBox 22" id="22"/>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grpSp>
        <p:nvGrpSpPr>
          <p:cNvPr name="Group 23" id="23"/>
          <p:cNvGrpSpPr>
            <a:grpSpLocks noChangeAspect="true"/>
          </p:cNvGrpSpPr>
          <p:nvPr/>
        </p:nvGrpSpPr>
        <p:grpSpPr>
          <a:xfrm rot="0">
            <a:off x="5675825" y="6908182"/>
            <a:ext cx="2006715" cy="2006707"/>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0" t="0" r="0" b="0"/>
              </a:stretch>
            </a:blipFill>
          </p:spPr>
        </p:sp>
      </p:grpSp>
      <p:grpSp>
        <p:nvGrpSpPr>
          <p:cNvPr name="Group 25" id="25"/>
          <p:cNvGrpSpPr>
            <a:grpSpLocks noChangeAspect="true"/>
          </p:cNvGrpSpPr>
          <p:nvPr/>
        </p:nvGrpSpPr>
        <p:grpSpPr>
          <a:xfrm rot="0">
            <a:off x="-661705" y="7104874"/>
            <a:ext cx="2006715" cy="2006707"/>
            <a:chOff x="0" y="0"/>
            <a:chExt cx="6350000" cy="6349975"/>
          </a:xfrm>
        </p:grpSpPr>
        <p:sp>
          <p:nvSpPr>
            <p:cNvPr name="Freeform 26" id="2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0" t="0" r="0" b="0"/>
              </a:stretch>
            </a:blipFill>
          </p:spPr>
        </p:sp>
      </p:grpSp>
      <p:sp>
        <p:nvSpPr>
          <p:cNvPr name="TextBox 27" id="27"/>
          <p:cNvSpPr txBox="true"/>
          <p:nvPr/>
        </p:nvSpPr>
        <p:spPr>
          <a:xfrm rot="0">
            <a:off x="11685500" y="4240754"/>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An assortment of chocolate and sugar decorations.</a:t>
            </a:r>
          </a:p>
        </p:txBody>
      </p:sp>
    </p:spTree>
  </p:cSld>
  <p:clrMapOvr>
    <a:masterClrMapping/>
  </p:clrMapOvr>
  <p:transition spd="med">
    <p:fad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11824" r="0" b="-11824"/>
              </a:stretch>
            </a:blipFill>
          </p:spPr>
        </p:sp>
      </p:grpSp>
      <p:grpSp>
        <p:nvGrpSpPr>
          <p:cNvPr name="Group 8" id="8"/>
          <p:cNvGrpSpPr>
            <a:grpSpLocks noChangeAspect="true"/>
          </p:cNvGrpSpPr>
          <p:nvPr/>
        </p:nvGrpSpPr>
        <p:grpSpPr>
          <a:xfrm rot="0">
            <a:off x="6679183" y="3307673"/>
            <a:ext cx="3671669" cy="367165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0" id="10"/>
          <p:cNvGrpSpPr>
            <a:grpSpLocks noChangeAspect="true"/>
          </p:cNvGrpSpPr>
          <p:nvPr/>
        </p:nvGrpSpPr>
        <p:grpSpPr>
          <a:xfrm rot="0">
            <a:off x="2507060" y="172065"/>
            <a:ext cx="2006715" cy="200670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2" id="12"/>
          <p:cNvGrpSpPr>
            <a:grpSpLocks noChangeAspect="true"/>
          </p:cNvGrpSpPr>
          <p:nvPr/>
        </p:nvGrpSpPr>
        <p:grpSpPr>
          <a:xfrm rot="0">
            <a:off x="-1808612" y="4140146"/>
            <a:ext cx="2006715" cy="2006707"/>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4" id="14"/>
          <p:cNvGrpSpPr>
            <a:grpSpLocks noChangeAspect="true"/>
          </p:cNvGrpSpPr>
          <p:nvPr/>
        </p:nvGrpSpPr>
        <p:grpSpPr>
          <a:xfrm rot="0">
            <a:off x="-661705" y="1376835"/>
            <a:ext cx="2006715" cy="200670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49999" b="0"/>
              </a:stretch>
            </a:blipFill>
          </p:spPr>
        </p:sp>
      </p:grpSp>
      <p:sp>
        <p:nvSpPr>
          <p:cNvPr name="Freeform 16" id="16"/>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8"/>
            <a:stretch>
              <a:fillRect l="0" t="-1989" r="-55" b="-1989"/>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sp>
        <p:nvSpPr>
          <p:cNvPr name="Freeform 19" id="19"/>
          <p:cNvSpPr/>
          <p:nvPr/>
        </p:nvSpPr>
        <p:spPr>
          <a:xfrm flipH="false" flipV="false" rot="-697573">
            <a:off x="10548090" y="5927538"/>
            <a:ext cx="3325256" cy="5439493"/>
          </a:xfrm>
          <a:custGeom>
            <a:avLst/>
            <a:gdLst/>
            <a:ahLst/>
            <a:cxnLst/>
            <a:rect r="r" b="b" t="t" l="l"/>
            <a:pathLst>
              <a:path h="5439493" w="3325256">
                <a:moveTo>
                  <a:pt x="0" y="0"/>
                </a:moveTo>
                <a:lnTo>
                  <a:pt x="3325256" y="0"/>
                </a:lnTo>
                <a:lnTo>
                  <a:pt x="3325256" y="5439494"/>
                </a:lnTo>
                <a:lnTo>
                  <a:pt x="0" y="5439494"/>
                </a:lnTo>
                <a:lnTo>
                  <a:pt x="0" y="0"/>
                </a:lnTo>
                <a:close/>
              </a:path>
            </a:pathLst>
          </a:custGeom>
          <a:blipFill>
            <a:blip r:embed="rId10"/>
            <a:stretch>
              <a:fillRect l="-1576" t="-2743" r="-1576" b="0"/>
            </a:stretch>
          </a:blipFill>
        </p:spPr>
      </p:sp>
      <p:sp>
        <p:nvSpPr>
          <p:cNvPr name="Freeform 20" id="20"/>
          <p:cNvSpPr/>
          <p:nvPr/>
        </p:nvSpPr>
        <p:spPr>
          <a:xfrm flipH="false" flipV="false" rot="0">
            <a:off x="12902292" y="5531465"/>
            <a:ext cx="3140216" cy="4951124"/>
          </a:xfrm>
          <a:custGeom>
            <a:avLst/>
            <a:gdLst/>
            <a:ahLst/>
            <a:cxnLst/>
            <a:rect r="r" b="b" t="t" l="l"/>
            <a:pathLst>
              <a:path h="4951124" w="3140216">
                <a:moveTo>
                  <a:pt x="0" y="0"/>
                </a:moveTo>
                <a:lnTo>
                  <a:pt x="3140216" y="0"/>
                </a:lnTo>
                <a:lnTo>
                  <a:pt x="3140216" y="4951124"/>
                </a:lnTo>
                <a:lnTo>
                  <a:pt x="0" y="4951124"/>
                </a:lnTo>
                <a:lnTo>
                  <a:pt x="0" y="0"/>
                </a:lnTo>
                <a:close/>
              </a:path>
            </a:pathLst>
          </a:custGeom>
          <a:blipFill>
            <a:blip r:embed="rId11"/>
            <a:stretch>
              <a:fillRect l="-5193" t="-14835" r="0" b="-1957"/>
            </a:stretch>
          </a:blipFill>
        </p:spPr>
      </p:sp>
      <p:sp>
        <p:nvSpPr>
          <p:cNvPr name="Freeform 21" id="21"/>
          <p:cNvSpPr/>
          <p:nvPr/>
        </p:nvSpPr>
        <p:spPr>
          <a:xfrm flipH="false" flipV="false" rot="334573">
            <a:off x="15487935" y="5281206"/>
            <a:ext cx="3088639" cy="5221787"/>
          </a:xfrm>
          <a:custGeom>
            <a:avLst/>
            <a:gdLst/>
            <a:ahLst/>
            <a:cxnLst/>
            <a:rect r="r" b="b" t="t" l="l"/>
            <a:pathLst>
              <a:path h="5221787" w="3088639">
                <a:moveTo>
                  <a:pt x="0" y="0"/>
                </a:moveTo>
                <a:lnTo>
                  <a:pt x="3088639" y="0"/>
                </a:lnTo>
                <a:lnTo>
                  <a:pt x="3088639" y="5221787"/>
                </a:lnTo>
                <a:lnTo>
                  <a:pt x="0" y="5221787"/>
                </a:lnTo>
                <a:lnTo>
                  <a:pt x="0" y="0"/>
                </a:lnTo>
                <a:close/>
              </a:path>
            </a:pathLst>
          </a:custGeom>
          <a:blipFill>
            <a:blip r:embed="rId12"/>
            <a:stretch>
              <a:fillRect l="-127368" t="-7336" r="-132390" b="-8459"/>
            </a:stretch>
          </a:blipFill>
        </p:spPr>
      </p:sp>
      <p:sp>
        <p:nvSpPr>
          <p:cNvPr name="TextBox 22" id="22"/>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grpSp>
        <p:nvGrpSpPr>
          <p:cNvPr name="Group 23" id="23"/>
          <p:cNvGrpSpPr>
            <a:grpSpLocks noChangeAspect="true"/>
          </p:cNvGrpSpPr>
          <p:nvPr/>
        </p:nvGrpSpPr>
        <p:grpSpPr>
          <a:xfrm rot="0">
            <a:off x="5675825" y="6908182"/>
            <a:ext cx="2006715" cy="2006707"/>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0" t="0" r="0" b="0"/>
              </a:stretch>
            </a:blipFill>
          </p:spPr>
        </p:sp>
      </p:grpSp>
      <p:grpSp>
        <p:nvGrpSpPr>
          <p:cNvPr name="Group 25" id="25"/>
          <p:cNvGrpSpPr>
            <a:grpSpLocks noChangeAspect="true"/>
          </p:cNvGrpSpPr>
          <p:nvPr/>
        </p:nvGrpSpPr>
        <p:grpSpPr>
          <a:xfrm rot="0">
            <a:off x="-661705" y="7104874"/>
            <a:ext cx="2006715" cy="2006707"/>
            <a:chOff x="0" y="0"/>
            <a:chExt cx="6350000" cy="6349975"/>
          </a:xfrm>
        </p:grpSpPr>
        <p:sp>
          <p:nvSpPr>
            <p:cNvPr name="Freeform 26" id="2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21216" t="0" r="-21216" b="0"/>
              </a:stretch>
            </a:blipFill>
          </p:spPr>
        </p:sp>
      </p:grpSp>
      <p:sp>
        <p:nvSpPr>
          <p:cNvPr name="TextBox 27" id="27"/>
          <p:cNvSpPr txBox="true"/>
          <p:nvPr/>
        </p:nvSpPr>
        <p:spPr>
          <a:xfrm rot="0">
            <a:off x="11685500" y="4240754"/>
            <a:ext cx="6011362" cy="3232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a selection of the finest wafer products</a:t>
            </a:r>
          </a:p>
        </p:txBody>
      </p:sp>
    </p:spTree>
  </p:cSld>
  <p:clrMapOvr>
    <a:masterClrMapping/>
  </p:clrMapOvr>
  <p:transition spd="med">
    <p:fad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8" id="8"/>
          <p:cNvGrpSpPr>
            <a:grpSpLocks noChangeAspect="true"/>
          </p:cNvGrpSpPr>
          <p:nvPr/>
        </p:nvGrpSpPr>
        <p:grpSpPr>
          <a:xfrm rot="0">
            <a:off x="6679183" y="3307673"/>
            <a:ext cx="3671669" cy="367165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11824" r="0" b="-11824"/>
              </a:stretch>
            </a:blipFill>
          </p:spPr>
        </p:sp>
      </p:grpSp>
      <p:grpSp>
        <p:nvGrpSpPr>
          <p:cNvPr name="Group 10" id="10"/>
          <p:cNvGrpSpPr>
            <a:grpSpLocks noChangeAspect="true"/>
          </p:cNvGrpSpPr>
          <p:nvPr/>
        </p:nvGrpSpPr>
        <p:grpSpPr>
          <a:xfrm rot="0">
            <a:off x="2507060" y="172065"/>
            <a:ext cx="2006715" cy="200670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49999" b="0"/>
              </a:stretch>
            </a:blipFill>
          </p:spPr>
        </p:sp>
      </p:grpSp>
      <p:grpSp>
        <p:nvGrpSpPr>
          <p:cNvPr name="Group 12" id="12"/>
          <p:cNvGrpSpPr>
            <a:grpSpLocks noChangeAspect="true"/>
          </p:cNvGrpSpPr>
          <p:nvPr/>
        </p:nvGrpSpPr>
        <p:grpSpPr>
          <a:xfrm rot="0">
            <a:off x="-1808612" y="4140146"/>
            <a:ext cx="2006715" cy="2006707"/>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1216" t="0" r="-21216" b="0"/>
              </a:stretch>
            </a:blipFill>
          </p:spPr>
        </p:sp>
      </p:grpSp>
      <p:grpSp>
        <p:nvGrpSpPr>
          <p:cNvPr name="Group 14" id="14"/>
          <p:cNvGrpSpPr>
            <a:grpSpLocks noChangeAspect="true"/>
          </p:cNvGrpSpPr>
          <p:nvPr/>
        </p:nvGrpSpPr>
        <p:grpSpPr>
          <a:xfrm rot="0">
            <a:off x="-661705" y="1316630"/>
            <a:ext cx="2006715" cy="200670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sp>
        <p:nvSpPr>
          <p:cNvPr name="Freeform 16" id="16"/>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8"/>
            <a:stretch>
              <a:fillRect l="0" t="-1989" r="-55" b="-1989"/>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sp>
        <p:nvSpPr>
          <p:cNvPr name="Freeform 19" id="19"/>
          <p:cNvSpPr/>
          <p:nvPr/>
        </p:nvSpPr>
        <p:spPr>
          <a:xfrm flipH="false" flipV="false" rot="-697573">
            <a:off x="10548090" y="5927538"/>
            <a:ext cx="3325256" cy="5439493"/>
          </a:xfrm>
          <a:custGeom>
            <a:avLst/>
            <a:gdLst/>
            <a:ahLst/>
            <a:cxnLst/>
            <a:rect r="r" b="b" t="t" l="l"/>
            <a:pathLst>
              <a:path h="5439493" w="3325256">
                <a:moveTo>
                  <a:pt x="0" y="0"/>
                </a:moveTo>
                <a:lnTo>
                  <a:pt x="3325256" y="0"/>
                </a:lnTo>
                <a:lnTo>
                  <a:pt x="3325256" y="5439494"/>
                </a:lnTo>
                <a:lnTo>
                  <a:pt x="0" y="5439494"/>
                </a:lnTo>
                <a:lnTo>
                  <a:pt x="0" y="0"/>
                </a:lnTo>
                <a:close/>
              </a:path>
            </a:pathLst>
          </a:custGeom>
          <a:blipFill>
            <a:blip r:embed="rId10"/>
            <a:stretch>
              <a:fillRect l="-2550" t="0" r="-2550" b="0"/>
            </a:stretch>
          </a:blipFill>
        </p:spPr>
      </p:sp>
      <p:sp>
        <p:nvSpPr>
          <p:cNvPr name="Freeform 20" id="20"/>
          <p:cNvSpPr/>
          <p:nvPr/>
        </p:nvSpPr>
        <p:spPr>
          <a:xfrm flipH="false" flipV="false" rot="0">
            <a:off x="12860071" y="5691071"/>
            <a:ext cx="3054527" cy="4834313"/>
          </a:xfrm>
          <a:custGeom>
            <a:avLst/>
            <a:gdLst/>
            <a:ahLst/>
            <a:cxnLst/>
            <a:rect r="r" b="b" t="t" l="l"/>
            <a:pathLst>
              <a:path h="4834313" w="3054527">
                <a:moveTo>
                  <a:pt x="0" y="0"/>
                </a:moveTo>
                <a:lnTo>
                  <a:pt x="3054527" y="0"/>
                </a:lnTo>
                <a:lnTo>
                  <a:pt x="3054527" y="4834313"/>
                </a:lnTo>
                <a:lnTo>
                  <a:pt x="0" y="4834313"/>
                </a:lnTo>
                <a:lnTo>
                  <a:pt x="0" y="0"/>
                </a:lnTo>
                <a:close/>
              </a:path>
            </a:pathLst>
          </a:custGeom>
          <a:blipFill>
            <a:blip r:embed="rId11"/>
            <a:stretch>
              <a:fillRect l="-5806" t="-4724" r="-684" b="0"/>
            </a:stretch>
          </a:blipFill>
        </p:spPr>
      </p:sp>
      <p:sp>
        <p:nvSpPr>
          <p:cNvPr name="Freeform 21" id="21"/>
          <p:cNvSpPr/>
          <p:nvPr/>
        </p:nvSpPr>
        <p:spPr>
          <a:xfrm flipH="false" flipV="false" rot="334573">
            <a:off x="15478793" y="5591419"/>
            <a:ext cx="3088639" cy="5033618"/>
          </a:xfrm>
          <a:custGeom>
            <a:avLst/>
            <a:gdLst/>
            <a:ahLst/>
            <a:cxnLst/>
            <a:rect r="r" b="b" t="t" l="l"/>
            <a:pathLst>
              <a:path h="5033618" w="3088639">
                <a:moveTo>
                  <a:pt x="0" y="0"/>
                </a:moveTo>
                <a:lnTo>
                  <a:pt x="3088639" y="0"/>
                </a:lnTo>
                <a:lnTo>
                  <a:pt x="3088639" y="5033617"/>
                </a:lnTo>
                <a:lnTo>
                  <a:pt x="0" y="5033617"/>
                </a:lnTo>
                <a:lnTo>
                  <a:pt x="0" y="0"/>
                </a:lnTo>
                <a:close/>
              </a:path>
            </a:pathLst>
          </a:custGeom>
          <a:blipFill>
            <a:blip r:embed="rId12"/>
            <a:stretch>
              <a:fillRect l="-6145" t="-3628" r="-2478" b="-109"/>
            </a:stretch>
          </a:blipFill>
        </p:spPr>
      </p:sp>
      <p:sp>
        <p:nvSpPr>
          <p:cNvPr name="TextBox 22" id="22"/>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grpSp>
        <p:nvGrpSpPr>
          <p:cNvPr name="Group 23" id="23"/>
          <p:cNvGrpSpPr>
            <a:grpSpLocks noChangeAspect="true"/>
          </p:cNvGrpSpPr>
          <p:nvPr/>
        </p:nvGrpSpPr>
        <p:grpSpPr>
          <a:xfrm rot="0">
            <a:off x="5675825" y="6908182"/>
            <a:ext cx="2006715" cy="2006707"/>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0" t="0" r="0" b="0"/>
              </a:stretch>
            </a:blipFill>
          </p:spPr>
        </p:sp>
      </p:grpSp>
      <p:grpSp>
        <p:nvGrpSpPr>
          <p:cNvPr name="Group 25" id="25"/>
          <p:cNvGrpSpPr>
            <a:grpSpLocks noChangeAspect="true"/>
          </p:cNvGrpSpPr>
          <p:nvPr/>
        </p:nvGrpSpPr>
        <p:grpSpPr>
          <a:xfrm rot="0">
            <a:off x="-661705" y="7104874"/>
            <a:ext cx="2006715" cy="2006707"/>
            <a:chOff x="0" y="0"/>
            <a:chExt cx="6350000" cy="6349975"/>
          </a:xfrm>
        </p:grpSpPr>
        <p:sp>
          <p:nvSpPr>
            <p:cNvPr name="Freeform 26" id="2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0" t="0" r="0" b="0"/>
              </a:stretch>
            </a:blipFill>
          </p:spPr>
        </p:sp>
      </p:grpSp>
      <p:sp>
        <p:nvSpPr>
          <p:cNvPr name="TextBox 27" id="27"/>
          <p:cNvSpPr txBox="true"/>
          <p:nvPr/>
        </p:nvSpPr>
        <p:spPr>
          <a:xfrm rot="0">
            <a:off x="11685500" y="4240754"/>
            <a:ext cx="6011362" cy="3232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rolled fondant in a wide array of colors</a:t>
            </a:r>
          </a:p>
        </p:txBody>
      </p:sp>
    </p:spTree>
  </p:cSld>
  <p:clrMapOvr>
    <a:masterClrMapping/>
  </p:clrMapOvr>
  <p:transition spd="med">
    <p:fad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49999" b="0"/>
              </a:stretch>
            </a:blipFill>
          </p:spPr>
        </p:sp>
      </p:grpSp>
      <p:grpSp>
        <p:nvGrpSpPr>
          <p:cNvPr name="Group 8" id="8"/>
          <p:cNvGrpSpPr>
            <a:grpSpLocks noChangeAspect="true"/>
          </p:cNvGrpSpPr>
          <p:nvPr/>
        </p:nvGrpSpPr>
        <p:grpSpPr>
          <a:xfrm rot="0">
            <a:off x="6679183" y="3307673"/>
            <a:ext cx="3671669" cy="367165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0" id="10"/>
          <p:cNvGrpSpPr>
            <a:grpSpLocks noChangeAspect="true"/>
          </p:cNvGrpSpPr>
          <p:nvPr/>
        </p:nvGrpSpPr>
        <p:grpSpPr>
          <a:xfrm rot="0">
            <a:off x="2507060" y="172065"/>
            <a:ext cx="2006715" cy="200670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2" id="12"/>
          <p:cNvGrpSpPr>
            <a:grpSpLocks noChangeAspect="true"/>
          </p:cNvGrpSpPr>
          <p:nvPr/>
        </p:nvGrpSpPr>
        <p:grpSpPr>
          <a:xfrm rot="0">
            <a:off x="-1808612" y="4140146"/>
            <a:ext cx="2006715" cy="2006707"/>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4" id="14"/>
          <p:cNvGrpSpPr>
            <a:grpSpLocks noChangeAspect="true"/>
          </p:cNvGrpSpPr>
          <p:nvPr/>
        </p:nvGrpSpPr>
        <p:grpSpPr>
          <a:xfrm rot="0">
            <a:off x="-661705" y="1316630"/>
            <a:ext cx="2006715" cy="200670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1216" t="0" r="-21216" b="0"/>
              </a:stretch>
            </a:blipFill>
          </p:spPr>
        </p:sp>
      </p:grpSp>
      <p:sp>
        <p:nvSpPr>
          <p:cNvPr name="Freeform 16" id="16"/>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8"/>
            <a:stretch>
              <a:fillRect l="0" t="-1989" r="-55" b="-1989"/>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sp>
        <p:nvSpPr>
          <p:cNvPr name="Freeform 19" id="19"/>
          <p:cNvSpPr/>
          <p:nvPr/>
        </p:nvSpPr>
        <p:spPr>
          <a:xfrm flipH="false" flipV="false" rot="-553176">
            <a:off x="13534931" y="5331032"/>
            <a:ext cx="1408256" cy="5939004"/>
          </a:xfrm>
          <a:custGeom>
            <a:avLst/>
            <a:gdLst/>
            <a:ahLst/>
            <a:cxnLst/>
            <a:rect r="r" b="b" t="t" l="l"/>
            <a:pathLst>
              <a:path h="5939004" w="1408256">
                <a:moveTo>
                  <a:pt x="0" y="0"/>
                </a:moveTo>
                <a:lnTo>
                  <a:pt x="1408255" y="0"/>
                </a:lnTo>
                <a:lnTo>
                  <a:pt x="1408255" y="5939004"/>
                </a:lnTo>
                <a:lnTo>
                  <a:pt x="0" y="5939004"/>
                </a:lnTo>
                <a:lnTo>
                  <a:pt x="0" y="0"/>
                </a:lnTo>
                <a:close/>
              </a:path>
            </a:pathLst>
          </a:custGeom>
          <a:blipFill>
            <a:blip r:embed="rId10"/>
            <a:stretch>
              <a:fillRect l="-16623" t="0" r="-7434" b="0"/>
            </a:stretch>
          </a:blipFill>
        </p:spPr>
      </p:sp>
      <p:sp>
        <p:nvSpPr>
          <p:cNvPr name="Freeform 20" id="20"/>
          <p:cNvSpPr/>
          <p:nvPr/>
        </p:nvSpPr>
        <p:spPr>
          <a:xfrm flipH="false" flipV="false" rot="579322">
            <a:off x="16010030" y="5987981"/>
            <a:ext cx="2270494" cy="4625105"/>
          </a:xfrm>
          <a:custGeom>
            <a:avLst/>
            <a:gdLst/>
            <a:ahLst/>
            <a:cxnLst/>
            <a:rect r="r" b="b" t="t" l="l"/>
            <a:pathLst>
              <a:path h="4625105" w="2270494">
                <a:moveTo>
                  <a:pt x="0" y="0"/>
                </a:moveTo>
                <a:lnTo>
                  <a:pt x="2270494" y="0"/>
                </a:lnTo>
                <a:lnTo>
                  <a:pt x="2270494" y="4625106"/>
                </a:lnTo>
                <a:lnTo>
                  <a:pt x="0" y="4625106"/>
                </a:lnTo>
                <a:lnTo>
                  <a:pt x="0" y="0"/>
                </a:lnTo>
                <a:close/>
              </a:path>
            </a:pathLst>
          </a:custGeom>
          <a:blipFill>
            <a:blip r:embed="rId11"/>
            <a:stretch>
              <a:fillRect l="-3484" t="0" r="-2272" b="0"/>
            </a:stretch>
          </a:blipFill>
        </p:spPr>
      </p:sp>
      <p:sp>
        <p:nvSpPr>
          <p:cNvPr name="Freeform 21" id="21"/>
          <p:cNvSpPr/>
          <p:nvPr/>
        </p:nvSpPr>
        <p:spPr>
          <a:xfrm flipH="false" flipV="false" rot="0">
            <a:off x="14850075" y="4831729"/>
            <a:ext cx="1350765" cy="5939004"/>
          </a:xfrm>
          <a:custGeom>
            <a:avLst/>
            <a:gdLst/>
            <a:ahLst/>
            <a:cxnLst/>
            <a:rect r="r" b="b" t="t" l="l"/>
            <a:pathLst>
              <a:path h="5939004" w="1350765">
                <a:moveTo>
                  <a:pt x="0" y="0"/>
                </a:moveTo>
                <a:lnTo>
                  <a:pt x="1350765" y="0"/>
                </a:lnTo>
                <a:lnTo>
                  <a:pt x="1350765" y="5939004"/>
                </a:lnTo>
                <a:lnTo>
                  <a:pt x="0" y="5939004"/>
                </a:lnTo>
                <a:lnTo>
                  <a:pt x="0" y="0"/>
                </a:lnTo>
                <a:close/>
              </a:path>
            </a:pathLst>
          </a:custGeom>
          <a:blipFill>
            <a:blip r:embed="rId12"/>
            <a:stretch>
              <a:fillRect l="-15464" t="0" r="-12225" b="0"/>
            </a:stretch>
          </a:blipFill>
        </p:spPr>
      </p:sp>
      <p:sp>
        <p:nvSpPr>
          <p:cNvPr name="Freeform 22" id="22"/>
          <p:cNvSpPr/>
          <p:nvPr/>
        </p:nvSpPr>
        <p:spPr>
          <a:xfrm flipH="false" flipV="false" rot="-884690">
            <a:off x="12220591" y="6243653"/>
            <a:ext cx="1350765" cy="5735857"/>
          </a:xfrm>
          <a:custGeom>
            <a:avLst/>
            <a:gdLst/>
            <a:ahLst/>
            <a:cxnLst/>
            <a:rect r="r" b="b" t="t" l="l"/>
            <a:pathLst>
              <a:path h="5735857" w="1350765">
                <a:moveTo>
                  <a:pt x="0" y="0"/>
                </a:moveTo>
                <a:lnTo>
                  <a:pt x="1350765" y="0"/>
                </a:lnTo>
                <a:lnTo>
                  <a:pt x="1350765" y="5735857"/>
                </a:lnTo>
                <a:lnTo>
                  <a:pt x="0" y="5735857"/>
                </a:lnTo>
                <a:lnTo>
                  <a:pt x="0" y="0"/>
                </a:lnTo>
                <a:close/>
              </a:path>
            </a:pathLst>
          </a:custGeom>
          <a:blipFill>
            <a:blip r:embed="rId13"/>
            <a:stretch>
              <a:fillRect l="-13203" t="-3541" r="-13203" b="0"/>
            </a:stretch>
          </a:blipFill>
        </p:spPr>
      </p:sp>
      <p:sp>
        <p:nvSpPr>
          <p:cNvPr name="TextBox 23" id="23"/>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grpSp>
        <p:nvGrpSpPr>
          <p:cNvPr name="Group 24" id="24"/>
          <p:cNvGrpSpPr>
            <a:grpSpLocks noChangeAspect="true"/>
          </p:cNvGrpSpPr>
          <p:nvPr/>
        </p:nvGrpSpPr>
        <p:grpSpPr>
          <a:xfrm rot="0">
            <a:off x="5675825" y="6908182"/>
            <a:ext cx="2006715" cy="2006707"/>
            <a:chOff x="0" y="0"/>
            <a:chExt cx="6350000" cy="6349975"/>
          </a:xfrm>
        </p:grpSpPr>
        <p:sp>
          <p:nvSpPr>
            <p:cNvPr name="Freeform 25" id="2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0" t="-11824" r="0" b="-11824"/>
              </a:stretch>
            </a:blipFill>
          </p:spPr>
        </p:sp>
      </p:grpSp>
      <p:grpSp>
        <p:nvGrpSpPr>
          <p:cNvPr name="Group 26" id="26"/>
          <p:cNvGrpSpPr>
            <a:grpSpLocks noChangeAspect="true"/>
          </p:cNvGrpSpPr>
          <p:nvPr/>
        </p:nvGrpSpPr>
        <p:grpSpPr>
          <a:xfrm rot="0">
            <a:off x="-661705" y="7104874"/>
            <a:ext cx="2006715" cy="2006707"/>
            <a:chOff x="0" y="0"/>
            <a:chExt cx="6350000" cy="6349975"/>
          </a:xfrm>
        </p:grpSpPr>
        <p:sp>
          <p:nvSpPr>
            <p:cNvPr name="Freeform 27" id="2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0" t="0" r="0" b="0"/>
              </a:stretch>
            </a:blipFill>
          </p:spPr>
        </p:sp>
      </p:grpSp>
      <p:sp>
        <p:nvSpPr>
          <p:cNvPr name="TextBox 28" id="28"/>
          <p:cNvSpPr txBox="true"/>
          <p:nvPr/>
        </p:nvSpPr>
        <p:spPr>
          <a:xfrm rot="0">
            <a:off x="11685500" y="4240754"/>
            <a:ext cx="6011362" cy="9328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a variety of food colors and flavors for your culinary needs.</a:t>
            </a:r>
          </a:p>
          <a:p>
            <a:pPr>
              <a:lnSpc>
                <a:spcPts val="2419"/>
              </a:lnSpc>
            </a:pPr>
          </a:p>
        </p:txBody>
      </p:sp>
    </p:spTree>
  </p:cSld>
  <p:clrMapOvr>
    <a:masterClrMapping/>
  </p:clrMapOvr>
  <p:transition spd="med">
    <p:fad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sp>
        <p:nvSpPr>
          <p:cNvPr name="Freeform 8" id="8"/>
          <p:cNvSpPr/>
          <p:nvPr/>
        </p:nvSpPr>
        <p:spPr>
          <a:xfrm flipH="false" flipV="false" rot="-1333061">
            <a:off x="10545646" y="6674186"/>
            <a:ext cx="2279710" cy="4481407"/>
          </a:xfrm>
          <a:custGeom>
            <a:avLst/>
            <a:gdLst/>
            <a:ahLst/>
            <a:cxnLst/>
            <a:rect r="r" b="b" t="t" l="l"/>
            <a:pathLst>
              <a:path h="4481407" w="2279710">
                <a:moveTo>
                  <a:pt x="0" y="0"/>
                </a:moveTo>
                <a:lnTo>
                  <a:pt x="2279709" y="0"/>
                </a:lnTo>
                <a:lnTo>
                  <a:pt x="2279709" y="4481407"/>
                </a:lnTo>
                <a:lnTo>
                  <a:pt x="0" y="4481407"/>
                </a:lnTo>
                <a:lnTo>
                  <a:pt x="0" y="0"/>
                </a:lnTo>
                <a:close/>
              </a:path>
            </a:pathLst>
          </a:custGeom>
          <a:blipFill>
            <a:blip r:embed="rId4"/>
            <a:stretch>
              <a:fillRect l="0" t="0" r="0" b="-9402"/>
            </a:stretch>
          </a:blipFill>
        </p:spPr>
      </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49999"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1216" t="0" r="-21216"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5" id="15"/>
          <p:cNvGrpSpPr>
            <a:grpSpLocks noChangeAspect="true"/>
          </p:cNvGrpSpPr>
          <p:nvPr/>
        </p:nvGrpSpPr>
        <p:grpSpPr>
          <a:xfrm rot="0">
            <a:off x="-661705" y="1316630"/>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sp>
        <p:nvSpPr>
          <p:cNvPr name="Freeform 17" id="17"/>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18" id="18"/>
          <p:cNvGrpSpPr>
            <a:grpSpLocks noChangeAspect="true"/>
          </p:cNvGrpSpPr>
          <p:nvPr/>
        </p:nvGrpSpPr>
        <p:grpSpPr>
          <a:xfrm rot="0">
            <a:off x="2507060" y="8108228"/>
            <a:ext cx="2006715" cy="2006707"/>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11824" r="0" b="-11824"/>
              </a:stretch>
            </a:blipFill>
          </p:spPr>
        </p:sp>
      </p:grpSp>
      <p:sp>
        <p:nvSpPr>
          <p:cNvPr name="Freeform 20" id="20"/>
          <p:cNvSpPr/>
          <p:nvPr/>
        </p:nvSpPr>
        <p:spPr>
          <a:xfrm flipH="false" flipV="false" rot="-697573">
            <a:off x="12376291" y="4893678"/>
            <a:ext cx="1896559" cy="7048673"/>
          </a:xfrm>
          <a:custGeom>
            <a:avLst/>
            <a:gdLst/>
            <a:ahLst/>
            <a:cxnLst/>
            <a:rect r="r" b="b" t="t" l="l"/>
            <a:pathLst>
              <a:path h="7048673" w="1896559">
                <a:moveTo>
                  <a:pt x="0" y="0"/>
                </a:moveTo>
                <a:lnTo>
                  <a:pt x="1896559" y="0"/>
                </a:lnTo>
                <a:lnTo>
                  <a:pt x="1896559" y="7048672"/>
                </a:lnTo>
                <a:lnTo>
                  <a:pt x="0" y="7048672"/>
                </a:lnTo>
                <a:lnTo>
                  <a:pt x="0" y="0"/>
                </a:lnTo>
                <a:close/>
              </a:path>
            </a:pathLst>
          </a:custGeom>
          <a:blipFill>
            <a:blip r:embed="rId11"/>
            <a:stretch>
              <a:fillRect l="-9691" t="0" r="-1805" b="0"/>
            </a:stretch>
          </a:blipFill>
        </p:spPr>
      </p:sp>
      <p:sp>
        <p:nvSpPr>
          <p:cNvPr name="Freeform 21" id="21"/>
          <p:cNvSpPr/>
          <p:nvPr/>
        </p:nvSpPr>
        <p:spPr>
          <a:xfrm flipH="false" flipV="false" rot="448070">
            <a:off x="15046142" y="4984198"/>
            <a:ext cx="3592768" cy="5696684"/>
          </a:xfrm>
          <a:custGeom>
            <a:avLst/>
            <a:gdLst/>
            <a:ahLst/>
            <a:cxnLst/>
            <a:rect r="r" b="b" t="t" l="l"/>
            <a:pathLst>
              <a:path h="5696684" w="3592768">
                <a:moveTo>
                  <a:pt x="0" y="0"/>
                </a:moveTo>
                <a:lnTo>
                  <a:pt x="3592769" y="0"/>
                </a:lnTo>
                <a:lnTo>
                  <a:pt x="3592769" y="5696685"/>
                </a:lnTo>
                <a:lnTo>
                  <a:pt x="0" y="5696685"/>
                </a:lnTo>
                <a:lnTo>
                  <a:pt x="0" y="0"/>
                </a:lnTo>
                <a:close/>
              </a:path>
            </a:pathLst>
          </a:custGeom>
          <a:blipFill>
            <a:blip r:embed="rId12"/>
            <a:stretch>
              <a:fillRect l="-8791" t="-2077" r="0" b="-2077"/>
            </a:stretch>
          </a:blipFill>
        </p:spPr>
      </p:sp>
      <p:sp>
        <p:nvSpPr>
          <p:cNvPr name="Freeform 22" id="22"/>
          <p:cNvSpPr/>
          <p:nvPr/>
        </p:nvSpPr>
        <p:spPr>
          <a:xfrm flipH="false" flipV="false" rot="0">
            <a:off x="13753619" y="4933932"/>
            <a:ext cx="1323084" cy="5920089"/>
          </a:xfrm>
          <a:custGeom>
            <a:avLst/>
            <a:gdLst/>
            <a:ahLst/>
            <a:cxnLst/>
            <a:rect r="r" b="b" t="t" l="l"/>
            <a:pathLst>
              <a:path h="5920089" w="1323084">
                <a:moveTo>
                  <a:pt x="0" y="0"/>
                </a:moveTo>
                <a:lnTo>
                  <a:pt x="1323084" y="0"/>
                </a:lnTo>
                <a:lnTo>
                  <a:pt x="1323084" y="5920089"/>
                </a:lnTo>
                <a:lnTo>
                  <a:pt x="0" y="5920089"/>
                </a:lnTo>
                <a:lnTo>
                  <a:pt x="0" y="0"/>
                </a:lnTo>
                <a:close/>
              </a:path>
            </a:pathLst>
          </a:custGeom>
          <a:blipFill>
            <a:blip r:embed="rId13"/>
            <a:stretch>
              <a:fillRect l="-15493" t="-319" r="-14493" b="0"/>
            </a:stretch>
          </a:blipFill>
        </p:spPr>
      </p:sp>
      <p:sp>
        <p:nvSpPr>
          <p:cNvPr name="TextBox 23" id="23"/>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grpSp>
        <p:nvGrpSpPr>
          <p:cNvPr name="Group 24" id="24"/>
          <p:cNvGrpSpPr>
            <a:grpSpLocks noChangeAspect="true"/>
          </p:cNvGrpSpPr>
          <p:nvPr/>
        </p:nvGrpSpPr>
        <p:grpSpPr>
          <a:xfrm rot="0">
            <a:off x="5675825" y="6908182"/>
            <a:ext cx="2006715" cy="2006707"/>
            <a:chOff x="0" y="0"/>
            <a:chExt cx="6350000" cy="6349975"/>
          </a:xfrm>
        </p:grpSpPr>
        <p:sp>
          <p:nvSpPr>
            <p:cNvPr name="Freeform 25" id="2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0" t="0" r="0" b="0"/>
              </a:stretch>
            </a:blipFill>
          </p:spPr>
        </p:sp>
      </p:grpSp>
      <p:grpSp>
        <p:nvGrpSpPr>
          <p:cNvPr name="Group 26" id="26"/>
          <p:cNvGrpSpPr>
            <a:grpSpLocks noChangeAspect="true"/>
          </p:cNvGrpSpPr>
          <p:nvPr/>
        </p:nvGrpSpPr>
        <p:grpSpPr>
          <a:xfrm rot="0">
            <a:off x="-661705" y="7104874"/>
            <a:ext cx="2006715" cy="2006707"/>
            <a:chOff x="0" y="0"/>
            <a:chExt cx="6350000" cy="6349975"/>
          </a:xfrm>
        </p:grpSpPr>
        <p:sp>
          <p:nvSpPr>
            <p:cNvPr name="Freeform 27" id="2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0" t="0" r="0" b="0"/>
              </a:stretch>
            </a:blipFill>
          </p:spPr>
        </p:sp>
      </p:grpSp>
      <p:sp>
        <p:nvSpPr>
          <p:cNvPr name="TextBox 28" id="28"/>
          <p:cNvSpPr txBox="true"/>
          <p:nvPr/>
        </p:nvSpPr>
        <p:spPr>
          <a:xfrm rot="0">
            <a:off x="11685500" y="4240754"/>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writing icing, royal icing, and glazes</a:t>
            </a:r>
          </a:p>
          <a:p>
            <a:pPr>
              <a:lnSpc>
                <a:spcPts val="2419"/>
              </a:lnSpc>
            </a:pPr>
          </a:p>
        </p:txBody>
      </p:sp>
    </p:spTree>
  </p:cSld>
  <p:clrMapOvr>
    <a:masterClrMapping/>
  </p:clrMapOvr>
  <p:transition spd="med">
    <p:fad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1216" t="0" r="-21216" b="0"/>
              </a:stretch>
            </a:blipFill>
          </p:spPr>
        </p:sp>
      </p:grpSp>
      <p:sp>
        <p:nvSpPr>
          <p:cNvPr name="Freeform 8" id="8"/>
          <p:cNvSpPr/>
          <p:nvPr/>
        </p:nvSpPr>
        <p:spPr>
          <a:xfrm flipH="false" flipV="false" rot="-715657">
            <a:off x="10535670" y="6068697"/>
            <a:ext cx="1751937" cy="5311919"/>
          </a:xfrm>
          <a:custGeom>
            <a:avLst/>
            <a:gdLst/>
            <a:ahLst/>
            <a:cxnLst/>
            <a:rect r="r" b="b" t="t" l="l"/>
            <a:pathLst>
              <a:path h="5311919" w="1751937">
                <a:moveTo>
                  <a:pt x="0" y="0"/>
                </a:moveTo>
                <a:lnTo>
                  <a:pt x="1751937" y="0"/>
                </a:lnTo>
                <a:lnTo>
                  <a:pt x="1751937" y="5311919"/>
                </a:lnTo>
                <a:lnTo>
                  <a:pt x="0" y="5311919"/>
                </a:lnTo>
                <a:lnTo>
                  <a:pt x="0" y="0"/>
                </a:lnTo>
                <a:close/>
              </a:path>
            </a:pathLst>
          </a:custGeom>
          <a:blipFill>
            <a:blip r:embed="rId4"/>
            <a:stretch>
              <a:fillRect l="-5143" t="-4144" r="-218584" b="0"/>
            </a:stretch>
          </a:blipFill>
        </p:spPr>
      </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5" id="15"/>
          <p:cNvGrpSpPr>
            <a:grpSpLocks noChangeAspect="true"/>
          </p:cNvGrpSpPr>
          <p:nvPr/>
        </p:nvGrpSpPr>
        <p:grpSpPr>
          <a:xfrm rot="0">
            <a:off x="-661705" y="1316630"/>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sp>
        <p:nvSpPr>
          <p:cNvPr name="Freeform 17" id="17"/>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18" id="18"/>
          <p:cNvGrpSpPr>
            <a:grpSpLocks noChangeAspect="true"/>
          </p:cNvGrpSpPr>
          <p:nvPr/>
        </p:nvGrpSpPr>
        <p:grpSpPr>
          <a:xfrm rot="0">
            <a:off x="2507060" y="8108228"/>
            <a:ext cx="2006715" cy="2006707"/>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TextBox 20" id="20"/>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Freeform 21" id="21"/>
          <p:cNvSpPr/>
          <p:nvPr/>
        </p:nvSpPr>
        <p:spPr>
          <a:xfrm flipH="false" flipV="false" rot="-325425">
            <a:off x="12204045" y="5114102"/>
            <a:ext cx="3056258" cy="5594867"/>
          </a:xfrm>
          <a:custGeom>
            <a:avLst/>
            <a:gdLst/>
            <a:ahLst/>
            <a:cxnLst/>
            <a:rect r="r" b="b" t="t" l="l"/>
            <a:pathLst>
              <a:path h="5594867" w="3056258">
                <a:moveTo>
                  <a:pt x="0" y="0"/>
                </a:moveTo>
                <a:lnTo>
                  <a:pt x="3056258" y="0"/>
                </a:lnTo>
                <a:lnTo>
                  <a:pt x="3056258" y="5594867"/>
                </a:lnTo>
                <a:lnTo>
                  <a:pt x="0" y="5594867"/>
                </a:lnTo>
                <a:lnTo>
                  <a:pt x="0" y="0"/>
                </a:lnTo>
                <a:close/>
              </a:path>
            </a:pathLst>
          </a:custGeom>
          <a:blipFill>
            <a:blip r:embed="rId11"/>
            <a:stretch>
              <a:fillRect l="-5077" t="-481" r="0" b="0"/>
            </a:stretch>
          </a:blipFill>
        </p:spPr>
      </p:sp>
      <p:sp>
        <p:nvSpPr>
          <p:cNvPr name="Freeform 22" id="22"/>
          <p:cNvSpPr/>
          <p:nvPr/>
        </p:nvSpPr>
        <p:spPr>
          <a:xfrm flipH="false" flipV="false" rot="102370">
            <a:off x="15150602" y="4642755"/>
            <a:ext cx="3191948" cy="6653989"/>
          </a:xfrm>
          <a:custGeom>
            <a:avLst/>
            <a:gdLst/>
            <a:ahLst/>
            <a:cxnLst/>
            <a:rect r="r" b="b" t="t" l="l"/>
            <a:pathLst>
              <a:path h="6653989" w="3191948">
                <a:moveTo>
                  <a:pt x="0" y="0"/>
                </a:moveTo>
                <a:lnTo>
                  <a:pt x="3191948" y="0"/>
                </a:lnTo>
                <a:lnTo>
                  <a:pt x="3191948" y="6653988"/>
                </a:lnTo>
                <a:lnTo>
                  <a:pt x="0" y="6653988"/>
                </a:lnTo>
                <a:lnTo>
                  <a:pt x="0" y="0"/>
                </a:lnTo>
                <a:close/>
              </a:path>
            </a:pathLst>
          </a:custGeom>
          <a:blipFill>
            <a:blip r:embed="rId12"/>
            <a:stretch>
              <a:fillRect l="0" t="-528" r="-317" b="-528"/>
            </a:stretch>
          </a:blipFill>
        </p:spPr>
      </p:sp>
      <p:grpSp>
        <p:nvGrpSpPr>
          <p:cNvPr name="Group 23" id="23"/>
          <p:cNvGrpSpPr>
            <a:grpSpLocks noChangeAspect="true"/>
          </p:cNvGrpSpPr>
          <p:nvPr/>
        </p:nvGrpSpPr>
        <p:grpSpPr>
          <a:xfrm rot="0">
            <a:off x="5675825" y="6908182"/>
            <a:ext cx="2006715" cy="2006707"/>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0" t="0" r="-49999" b="0"/>
              </a:stretch>
            </a:blipFill>
          </p:spPr>
        </p:sp>
      </p:grpSp>
      <p:grpSp>
        <p:nvGrpSpPr>
          <p:cNvPr name="Group 25" id="25"/>
          <p:cNvGrpSpPr>
            <a:grpSpLocks noChangeAspect="true"/>
          </p:cNvGrpSpPr>
          <p:nvPr/>
        </p:nvGrpSpPr>
        <p:grpSpPr>
          <a:xfrm rot="0">
            <a:off x="-661705" y="7104874"/>
            <a:ext cx="2006715" cy="2006707"/>
            <a:chOff x="0" y="0"/>
            <a:chExt cx="6350000" cy="6349975"/>
          </a:xfrm>
        </p:grpSpPr>
        <p:sp>
          <p:nvSpPr>
            <p:cNvPr name="Freeform 26" id="2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0" t="-11824" r="0" b="-11824"/>
              </a:stretch>
            </a:blipFill>
          </p:spPr>
        </p:sp>
      </p:grpSp>
      <p:sp>
        <p:nvSpPr>
          <p:cNvPr name="TextBox 27" id="27"/>
          <p:cNvSpPr txBox="true"/>
          <p:nvPr/>
        </p:nvSpPr>
        <p:spPr>
          <a:xfrm rot="0">
            <a:off x="11685500" y="4240754"/>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baking supplies and candles</a:t>
            </a:r>
          </a:p>
          <a:p>
            <a:pPr>
              <a:lnSpc>
                <a:spcPts val="2419"/>
              </a:lnSpc>
            </a:pPr>
          </a:p>
        </p:txBody>
      </p:sp>
    </p:spTree>
  </p:cSld>
  <p:clrMapOvr>
    <a:masterClrMapping/>
  </p:clrMapOvr>
  <p:transition spd="med">
    <p:fad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sp>
        <p:nvSpPr>
          <p:cNvPr name="Freeform 5" id="5"/>
          <p:cNvSpPr/>
          <p:nvPr/>
        </p:nvSpPr>
        <p:spPr>
          <a:xfrm flipH="false" flipV="false" rot="0">
            <a:off x="116332" y="3671952"/>
            <a:ext cx="6788171" cy="2943095"/>
          </a:xfrm>
          <a:custGeom>
            <a:avLst/>
            <a:gdLst/>
            <a:ahLst/>
            <a:cxnLst/>
            <a:rect r="r" b="b" t="t" l="l"/>
            <a:pathLst>
              <a:path h="2943095" w="6788171">
                <a:moveTo>
                  <a:pt x="0" y="0"/>
                </a:moveTo>
                <a:lnTo>
                  <a:pt x="6788171" y="0"/>
                </a:lnTo>
                <a:lnTo>
                  <a:pt x="6788171" y="2943096"/>
                </a:lnTo>
                <a:lnTo>
                  <a:pt x="0" y="2943096"/>
                </a:lnTo>
                <a:lnTo>
                  <a:pt x="0" y="0"/>
                </a:lnTo>
                <a:close/>
              </a:path>
            </a:pathLst>
          </a:custGeom>
          <a:blipFill>
            <a:blip r:embed="rId2"/>
            <a:stretch>
              <a:fillRect l="0" t="0" r="0" b="-566"/>
            </a:stretch>
          </a:blipFill>
        </p:spPr>
      </p:sp>
      <p:grpSp>
        <p:nvGrpSpPr>
          <p:cNvPr name="Group 6" id="6"/>
          <p:cNvGrpSpPr>
            <a:grpSpLocks noChangeAspect="true"/>
          </p:cNvGrpSpPr>
          <p:nvPr/>
        </p:nvGrpSpPr>
        <p:grpSpPr>
          <a:xfrm rot="0">
            <a:off x="5675825" y="1175419"/>
            <a:ext cx="2006715" cy="2006707"/>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8" id="8"/>
          <p:cNvGrpSpPr>
            <a:grpSpLocks noChangeAspect="true"/>
          </p:cNvGrpSpPr>
          <p:nvPr/>
        </p:nvGrpSpPr>
        <p:grpSpPr>
          <a:xfrm rot="0">
            <a:off x="6679183" y="3307673"/>
            <a:ext cx="3671669" cy="3671654"/>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1216" t="0" r="-21216" b="0"/>
              </a:stretch>
            </a:blipFill>
          </p:spPr>
        </p:sp>
      </p:grpSp>
      <p:grpSp>
        <p:nvGrpSpPr>
          <p:cNvPr name="Group 10" id="10"/>
          <p:cNvGrpSpPr>
            <a:grpSpLocks noChangeAspect="true"/>
          </p:cNvGrpSpPr>
          <p:nvPr/>
        </p:nvGrpSpPr>
        <p:grpSpPr>
          <a:xfrm rot="0">
            <a:off x="2507060" y="172065"/>
            <a:ext cx="2006715" cy="2006707"/>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2" id="12"/>
          <p:cNvGrpSpPr>
            <a:grpSpLocks noChangeAspect="true"/>
          </p:cNvGrpSpPr>
          <p:nvPr/>
        </p:nvGrpSpPr>
        <p:grpSpPr>
          <a:xfrm rot="0">
            <a:off x="-1808612" y="4140146"/>
            <a:ext cx="2006715" cy="2006707"/>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11824" r="0" b="-11824"/>
              </a:stretch>
            </a:blipFill>
          </p:spPr>
        </p:sp>
      </p:grpSp>
      <p:grpSp>
        <p:nvGrpSpPr>
          <p:cNvPr name="Group 14" id="14"/>
          <p:cNvGrpSpPr>
            <a:grpSpLocks noChangeAspect="true"/>
          </p:cNvGrpSpPr>
          <p:nvPr/>
        </p:nvGrpSpPr>
        <p:grpSpPr>
          <a:xfrm rot="0">
            <a:off x="-661705" y="1316630"/>
            <a:ext cx="2006715" cy="2006707"/>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sp>
        <p:nvSpPr>
          <p:cNvPr name="Freeform 16" id="16"/>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8"/>
            <a:stretch>
              <a:fillRect l="0" t="-1989" r="-55" b="-1989"/>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49999" b="0"/>
              </a:stretch>
            </a:blipFill>
          </p:spPr>
        </p:sp>
      </p:grpSp>
      <p:sp>
        <p:nvSpPr>
          <p:cNvPr name="TextBox 19" id="19"/>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Freeform 20" id="20"/>
          <p:cNvSpPr/>
          <p:nvPr/>
        </p:nvSpPr>
        <p:spPr>
          <a:xfrm flipH="false" flipV="false" rot="-607749">
            <a:off x="10979116" y="6310516"/>
            <a:ext cx="2263217" cy="4536202"/>
          </a:xfrm>
          <a:custGeom>
            <a:avLst/>
            <a:gdLst/>
            <a:ahLst/>
            <a:cxnLst/>
            <a:rect r="r" b="b" t="t" l="l"/>
            <a:pathLst>
              <a:path h="4536202" w="2263217">
                <a:moveTo>
                  <a:pt x="0" y="0"/>
                </a:moveTo>
                <a:lnTo>
                  <a:pt x="2263218" y="0"/>
                </a:lnTo>
                <a:lnTo>
                  <a:pt x="2263218" y="4536202"/>
                </a:lnTo>
                <a:lnTo>
                  <a:pt x="0" y="4536202"/>
                </a:lnTo>
                <a:lnTo>
                  <a:pt x="0" y="0"/>
                </a:lnTo>
                <a:close/>
              </a:path>
            </a:pathLst>
          </a:custGeom>
          <a:blipFill>
            <a:blip r:embed="rId10"/>
            <a:stretch>
              <a:fillRect l="-3691" t="-886" r="0" b="-886"/>
            </a:stretch>
          </a:blipFill>
        </p:spPr>
      </p:sp>
      <p:sp>
        <p:nvSpPr>
          <p:cNvPr name="Freeform 21" id="21"/>
          <p:cNvSpPr/>
          <p:nvPr/>
        </p:nvSpPr>
        <p:spPr>
          <a:xfrm flipH="false" flipV="false" rot="-202400">
            <a:off x="13123895" y="5255645"/>
            <a:ext cx="2697011" cy="5259857"/>
          </a:xfrm>
          <a:custGeom>
            <a:avLst/>
            <a:gdLst/>
            <a:ahLst/>
            <a:cxnLst/>
            <a:rect r="r" b="b" t="t" l="l"/>
            <a:pathLst>
              <a:path h="5259857" w="2697011">
                <a:moveTo>
                  <a:pt x="0" y="0"/>
                </a:moveTo>
                <a:lnTo>
                  <a:pt x="2697010" y="0"/>
                </a:lnTo>
                <a:lnTo>
                  <a:pt x="2697010" y="5259857"/>
                </a:lnTo>
                <a:lnTo>
                  <a:pt x="0" y="5259857"/>
                </a:lnTo>
                <a:lnTo>
                  <a:pt x="0" y="0"/>
                </a:lnTo>
                <a:close/>
              </a:path>
            </a:pathLst>
          </a:custGeom>
          <a:blipFill>
            <a:blip r:embed="rId11"/>
            <a:stretch>
              <a:fillRect l="-2563" t="0" r="-2563" b="0"/>
            </a:stretch>
          </a:blipFill>
        </p:spPr>
      </p:sp>
      <p:sp>
        <p:nvSpPr>
          <p:cNvPr name="Freeform 22" id="22"/>
          <p:cNvSpPr/>
          <p:nvPr/>
        </p:nvSpPr>
        <p:spPr>
          <a:xfrm flipH="false" flipV="false" rot="261511">
            <a:off x="15899988" y="5747337"/>
            <a:ext cx="2216173" cy="4857265"/>
          </a:xfrm>
          <a:custGeom>
            <a:avLst/>
            <a:gdLst/>
            <a:ahLst/>
            <a:cxnLst/>
            <a:rect r="r" b="b" t="t" l="l"/>
            <a:pathLst>
              <a:path h="4857265" w="2216173">
                <a:moveTo>
                  <a:pt x="0" y="0"/>
                </a:moveTo>
                <a:lnTo>
                  <a:pt x="2216172" y="0"/>
                </a:lnTo>
                <a:lnTo>
                  <a:pt x="2216172" y="4857264"/>
                </a:lnTo>
                <a:lnTo>
                  <a:pt x="0" y="4857264"/>
                </a:lnTo>
                <a:lnTo>
                  <a:pt x="0" y="0"/>
                </a:lnTo>
                <a:close/>
              </a:path>
            </a:pathLst>
          </a:custGeom>
          <a:blipFill>
            <a:blip r:embed="rId12"/>
            <a:stretch>
              <a:fillRect l="-7469" t="0" r="-6865" b="0"/>
            </a:stretch>
          </a:blipFill>
        </p:spPr>
      </p:sp>
      <p:grpSp>
        <p:nvGrpSpPr>
          <p:cNvPr name="Group 23" id="23"/>
          <p:cNvGrpSpPr>
            <a:grpSpLocks noChangeAspect="true"/>
          </p:cNvGrpSpPr>
          <p:nvPr/>
        </p:nvGrpSpPr>
        <p:grpSpPr>
          <a:xfrm rot="0">
            <a:off x="5675825" y="6908182"/>
            <a:ext cx="2006715" cy="2006707"/>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0" t="0" r="0" b="0"/>
              </a:stretch>
            </a:blipFill>
          </p:spPr>
        </p:sp>
      </p:grpSp>
      <p:grpSp>
        <p:nvGrpSpPr>
          <p:cNvPr name="Group 25" id="25"/>
          <p:cNvGrpSpPr>
            <a:grpSpLocks noChangeAspect="true"/>
          </p:cNvGrpSpPr>
          <p:nvPr/>
        </p:nvGrpSpPr>
        <p:grpSpPr>
          <a:xfrm rot="0">
            <a:off x="-661705" y="7104874"/>
            <a:ext cx="2006715" cy="2006707"/>
            <a:chOff x="0" y="0"/>
            <a:chExt cx="6350000" cy="6349975"/>
          </a:xfrm>
        </p:grpSpPr>
        <p:sp>
          <p:nvSpPr>
            <p:cNvPr name="Freeform 26" id="2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0" t="0" r="0" b="0"/>
              </a:stretch>
            </a:blipFill>
          </p:spPr>
        </p:sp>
      </p:grpSp>
      <p:sp>
        <p:nvSpPr>
          <p:cNvPr name="TextBox 27" id="27"/>
          <p:cNvSpPr txBox="true"/>
          <p:nvPr/>
        </p:nvSpPr>
        <p:spPr>
          <a:xfrm rot="0">
            <a:off x="11685500" y="4240754"/>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glimmer and gold products</a:t>
            </a:r>
          </a:p>
          <a:p>
            <a:pPr>
              <a:lnSpc>
                <a:spcPts val="2419"/>
              </a:lnSpc>
            </a:pPr>
          </a:p>
        </p:txBody>
      </p:sp>
    </p:spTree>
  </p:cSld>
  <p:clrMapOvr>
    <a:masterClrMapping/>
  </p:clrMapOvr>
  <p:transition spd="med">
    <p:fade/>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sp>
        <p:nvSpPr>
          <p:cNvPr name="TextBox 3" id="3"/>
          <p:cNvSpPr txBox="true"/>
          <p:nvPr/>
        </p:nvSpPr>
        <p:spPr>
          <a:xfrm rot="0">
            <a:off x="13450859" y="3278767"/>
            <a:ext cx="3740368" cy="172214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Peter Günthart: Joining the family business</a:t>
            </a:r>
          </a:p>
          <a:p>
            <a:pPr algn="ctr">
              <a:lnSpc>
                <a:spcPts val="2311"/>
              </a:lnSpc>
            </a:pPr>
            <a:r>
              <a:rPr lang="en-US" sz="2101">
                <a:solidFill>
                  <a:srgbClr val="545454"/>
                </a:solidFill>
                <a:latin typeface="Century Gothic Paneuropean"/>
              </a:rPr>
              <a:t>He plays a significant role in shaping the technology and takes on sales responsibilities.</a:t>
            </a:r>
          </a:p>
        </p:txBody>
      </p:sp>
      <p:sp>
        <p:nvSpPr>
          <p:cNvPr name="TextBox 4" id="4"/>
          <p:cNvSpPr txBox="true"/>
          <p:nvPr/>
        </p:nvSpPr>
        <p:spPr>
          <a:xfrm rot="0">
            <a:off x="2259018" y="4289688"/>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1946</a:t>
            </a:r>
          </a:p>
        </p:txBody>
      </p:sp>
      <p:grpSp>
        <p:nvGrpSpPr>
          <p:cNvPr name="Group 5" id="5"/>
          <p:cNvGrpSpPr/>
          <p:nvPr/>
        </p:nvGrpSpPr>
        <p:grpSpPr>
          <a:xfrm rot="0">
            <a:off x="2851670" y="5000907"/>
            <a:ext cx="455466" cy="455466"/>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sp>
        <p:nvSpPr>
          <p:cNvPr name="AutoShape 7" id="7"/>
          <p:cNvSpPr/>
          <p:nvPr/>
        </p:nvSpPr>
        <p:spPr>
          <a:xfrm flipV="true">
            <a:off x="3079449" y="5218354"/>
            <a:ext cx="17259300" cy="20571"/>
          </a:xfrm>
          <a:prstGeom prst="line">
            <a:avLst/>
          </a:prstGeom>
          <a:ln cap="flat" w="85725">
            <a:solidFill>
              <a:srgbClr val="FCD004"/>
            </a:solidFill>
            <a:prstDash val="solid"/>
            <a:headEnd type="none" len="sm" w="sm"/>
            <a:tailEnd type="none" len="sm" w="sm"/>
          </a:ln>
        </p:spPr>
      </p:sp>
      <p:grpSp>
        <p:nvGrpSpPr>
          <p:cNvPr name="Group 8" id="8"/>
          <p:cNvGrpSpPr/>
          <p:nvPr/>
        </p:nvGrpSpPr>
        <p:grpSpPr>
          <a:xfrm rot="0">
            <a:off x="6868129" y="5108464"/>
            <a:ext cx="240353" cy="24035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10" id="10"/>
          <p:cNvGrpSpPr/>
          <p:nvPr/>
        </p:nvGrpSpPr>
        <p:grpSpPr>
          <a:xfrm rot="0">
            <a:off x="15200866" y="5108464"/>
            <a:ext cx="240353" cy="24035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12" id="12"/>
          <p:cNvGrpSpPr/>
          <p:nvPr/>
        </p:nvGrpSpPr>
        <p:grpSpPr>
          <a:xfrm rot="0">
            <a:off x="11060125" y="5108464"/>
            <a:ext cx="240353" cy="240353"/>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14" id="14"/>
          <p:cNvGrpSpPr>
            <a:grpSpLocks noChangeAspect="true"/>
          </p:cNvGrpSpPr>
          <p:nvPr/>
        </p:nvGrpSpPr>
        <p:grpSpPr>
          <a:xfrm rot="0">
            <a:off x="1522766" y="6944298"/>
            <a:ext cx="2552282" cy="2552272"/>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6936" t="-7261" r="-25830" b="-127122"/>
              </a:stretch>
            </a:blipFill>
          </p:spPr>
        </p:sp>
      </p:grpSp>
      <p:grpSp>
        <p:nvGrpSpPr>
          <p:cNvPr name="Group 16" id="16"/>
          <p:cNvGrpSpPr>
            <a:grpSpLocks noChangeAspect="true"/>
          </p:cNvGrpSpPr>
          <p:nvPr/>
        </p:nvGrpSpPr>
        <p:grpSpPr>
          <a:xfrm rot="0">
            <a:off x="10091921" y="6944298"/>
            <a:ext cx="2552282" cy="2552272"/>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84953" t="0" r="-90686" b="-866"/>
              </a:stretch>
            </a:blipFill>
          </p:spPr>
        </p:sp>
      </p:grpSp>
      <p:grpSp>
        <p:nvGrpSpPr>
          <p:cNvPr name="Group 18" id="18"/>
          <p:cNvGrpSpPr>
            <a:grpSpLocks noChangeAspect="true"/>
          </p:cNvGrpSpPr>
          <p:nvPr/>
        </p:nvGrpSpPr>
        <p:grpSpPr>
          <a:xfrm rot="0">
            <a:off x="14240505" y="6944298"/>
            <a:ext cx="2552282" cy="2552272"/>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76444" t="-4271" r="-4816" b="-102770"/>
              </a:stretch>
            </a:blipFill>
          </p:spPr>
        </p:sp>
      </p:grpSp>
      <p:grpSp>
        <p:nvGrpSpPr>
          <p:cNvPr name="Group 20" id="20"/>
          <p:cNvGrpSpPr>
            <a:grpSpLocks noChangeAspect="true"/>
          </p:cNvGrpSpPr>
          <p:nvPr/>
        </p:nvGrpSpPr>
        <p:grpSpPr>
          <a:xfrm rot="0">
            <a:off x="5818710" y="6944298"/>
            <a:ext cx="2552282" cy="2552272"/>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43379" b="0"/>
              </a:stretch>
            </a:blipFill>
          </p:spPr>
        </p:sp>
      </p:grpSp>
      <p:sp>
        <p:nvSpPr>
          <p:cNvPr name="TextBox 22" id="22"/>
          <p:cNvSpPr txBox="true"/>
          <p:nvPr/>
        </p:nvSpPr>
        <p:spPr>
          <a:xfrm rot="0">
            <a:off x="5036320" y="3081524"/>
            <a:ext cx="4144324" cy="200789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The company moved over  to Hohentengen on the High Rhine, Germany</a:t>
            </a:r>
          </a:p>
          <a:p>
            <a:pPr algn="ctr">
              <a:lnSpc>
                <a:spcPts val="2311"/>
              </a:lnSpc>
            </a:pPr>
            <a:r>
              <a:rPr lang="en-US" sz="2101">
                <a:solidFill>
                  <a:srgbClr val="545454"/>
                </a:solidFill>
                <a:latin typeface="Century Gothic Paneuropean"/>
              </a:rPr>
              <a:t>where Ernst Günthart came up with the groundbreaking idea of creating chocolate images on transfer foil.</a:t>
            </a:r>
          </a:p>
        </p:txBody>
      </p:sp>
      <p:sp>
        <p:nvSpPr>
          <p:cNvPr name="TextBox 23" id="23"/>
          <p:cNvSpPr txBox="true"/>
          <p:nvPr/>
        </p:nvSpPr>
        <p:spPr>
          <a:xfrm rot="0">
            <a:off x="1028700" y="1252855"/>
            <a:ext cx="11823627"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OLD TRADITIONS,</a:t>
            </a:r>
          </a:p>
        </p:txBody>
      </p:sp>
      <p:sp>
        <p:nvSpPr>
          <p:cNvPr name="TextBox 24" id="24"/>
          <p:cNvSpPr txBox="true"/>
          <p:nvPr/>
        </p:nvSpPr>
        <p:spPr>
          <a:xfrm rot="0">
            <a:off x="1190047" y="5513523"/>
            <a:ext cx="3371454" cy="115064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Ernst Günthart founds the company</a:t>
            </a:r>
          </a:p>
          <a:p>
            <a:pPr algn="ctr">
              <a:lnSpc>
                <a:spcPts val="2311"/>
              </a:lnSpc>
            </a:pPr>
            <a:r>
              <a:rPr lang="en-US" sz="2101">
                <a:solidFill>
                  <a:srgbClr val="545454"/>
                </a:solidFill>
                <a:latin typeface="Century Gothic Paneuropean"/>
              </a:rPr>
              <a:t>in a garage in Niederhasli, Switzerland</a:t>
            </a:r>
          </a:p>
        </p:txBody>
      </p:sp>
      <p:sp>
        <p:nvSpPr>
          <p:cNvPr name="TextBox 25" id="25"/>
          <p:cNvSpPr txBox="true"/>
          <p:nvPr/>
        </p:nvSpPr>
        <p:spPr>
          <a:xfrm rot="0">
            <a:off x="679292" y="9655967"/>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Ernst Günthart</a:t>
            </a:r>
          </a:p>
        </p:txBody>
      </p:sp>
      <p:sp>
        <p:nvSpPr>
          <p:cNvPr name="TextBox 26" id="26"/>
          <p:cNvSpPr txBox="true"/>
          <p:nvPr/>
        </p:nvSpPr>
        <p:spPr>
          <a:xfrm rot="0">
            <a:off x="4703061"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transfer film</a:t>
            </a:r>
          </a:p>
        </p:txBody>
      </p:sp>
      <p:sp>
        <p:nvSpPr>
          <p:cNvPr name="TextBox 27" id="27"/>
          <p:cNvSpPr txBox="true"/>
          <p:nvPr/>
        </p:nvSpPr>
        <p:spPr>
          <a:xfrm rot="0">
            <a:off x="9111560"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new building</a:t>
            </a:r>
          </a:p>
        </p:txBody>
      </p:sp>
      <p:sp>
        <p:nvSpPr>
          <p:cNvPr name="TextBox 28" id="28"/>
          <p:cNvSpPr txBox="true"/>
          <p:nvPr/>
        </p:nvSpPr>
        <p:spPr>
          <a:xfrm rot="0">
            <a:off x="13298459" y="9610461"/>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Peter Günthart</a:t>
            </a:r>
          </a:p>
        </p:txBody>
      </p:sp>
      <p:sp>
        <p:nvSpPr>
          <p:cNvPr name="TextBox 29" id="29"/>
          <p:cNvSpPr txBox="true"/>
          <p:nvPr/>
        </p:nvSpPr>
        <p:spPr>
          <a:xfrm rot="0">
            <a:off x="9357341" y="5656398"/>
            <a:ext cx="3645920" cy="57914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New building for production and administration</a:t>
            </a:r>
          </a:p>
        </p:txBody>
      </p:sp>
      <p:sp>
        <p:nvSpPr>
          <p:cNvPr name="TextBox 30" id="30"/>
          <p:cNvSpPr txBox="true"/>
          <p:nvPr/>
        </p:nvSpPr>
        <p:spPr>
          <a:xfrm rot="0">
            <a:off x="10469575" y="4289688"/>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1963</a:t>
            </a:r>
          </a:p>
        </p:txBody>
      </p:sp>
      <p:sp>
        <p:nvSpPr>
          <p:cNvPr name="TextBox 31" id="31"/>
          <p:cNvSpPr txBox="true"/>
          <p:nvPr/>
        </p:nvSpPr>
        <p:spPr>
          <a:xfrm rot="0">
            <a:off x="14537298" y="5604646"/>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1973</a:t>
            </a:r>
          </a:p>
        </p:txBody>
      </p:sp>
      <p:sp>
        <p:nvSpPr>
          <p:cNvPr name="TextBox 32" id="32"/>
          <p:cNvSpPr txBox="true"/>
          <p:nvPr/>
        </p:nvSpPr>
        <p:spPr>
          <a:xfrm rot="0">
            <a:off x="6288097" y="5684973"/>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1956</a:t>
            </a:r>
          </a:p>
        </p:txBody>
      </p:sp>
      <p:sp>
        <p:nvSpPr>
          <p:cNvPr name="TextBox 33" id="33"/>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NEW ENTREPRENEURIAL SPIRIT</a:t>
            </a:r>
          </a:p>
        </p:txBody>
      </p:sp>
    </p:spTree>
  </p:cSld>
  <p:clrMapOvr>
    <a:masterClrMapping/>
  </p:clrMapOvr>
  <p:transition spd="slow">
    <p:push dir="l"/>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sp>
        <p:nvSpPr>
          <p:cNvPr name="Freeform 3" id="3"/>
          <p:cNvSpPr/>
          <p:nvPr/>
        </p:nvSpPr>
        <p:spPr>
          <a:xfrm flipH="false" flipV="false" rot="0">
            <a:off x="-571312" y="4270894"/>
            <a:ext cx="2532593" cy="7100729"/>
          </a:xfrm>
          <a:custGeom>
            <a:avLst/>
            <a:gdLst/>
            <a:ahLst/>
            <a:cxnLst/>
            <a:rect r="r" b="b" t="t" l="l"/>
            <a:pathLst>
              <a:path h="7100729" w="2532593">
                <a:moveTo>
                  <a:pt x="0" y="0"/>
                </a:moveTo>
                <a:lnTo>
                  <a:pt x="2532594" y="0"/>
                </a:lnTo>
                <a:lnTo>
                  <a:pt x="2532594" y="7100729"/>
                </a:lnTo>
                <a:lnTo>
                  <a:pt x="0" y="7100729"/>
                </a:lnTo>
                <a:lnTo>
                  <a:pt x="0" y="0"/>
                </a:lnTo>
                <a:close/>
              </a:path>
            </a:pathLst>
          </a:custGeom>
          <a:blipFill>
            <a:blip r:embed="rId3"/>
            <a:stretch>
              <a:fillRect l="0" t="0" r="0" b="0"/>
            </a:stretch>
          </a:blipFill>
        </p:spPr>
      </p:sp>
      <p:sp>
        <p:nvSpPr>
          <p:cNvPr name="Freeform 4" id="4"/>
          <p:cNvSpPr/>
          <p:nvPr/>
        </p:nvSpPr>
        <p:spPr>
          <a:xfrm flipH="false" flipV="false" rot="0">
            <a:off x="2245027"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4"/>
            <a:stretch>
              <a:fillRect l="0" t="-117" r="0" b="-117"/>
            </a:stretch>
          </a:blipFill>
        </p:spPr>
      </p:sp>
      <p:sp>
        <p:nvSpPr>
          <p:cNvPr name="Freeform 5" id="5"/>
          <p:cNvSpPr/>
          <p:nvPr/>
        </p:nvSpPr>
        <p:spPr>
          <a:xfrm flipH="false" flipV="false" rot="0">
            <a:off x="5061365"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5"/>
            <a:stretch>
              <a:fillRect l="0" t="-352" r="0" b="-352"/>
            </a:stretch>
          </a:blipFill>
        </p:spPr>
      </p:sp>
      <p:sp>
        <p:nvSpPr>
          <p:cNvPr name="Freeform 6" id="6"/>
          <p:cNvSpPr/>
          <p:nvPr/>
        </p:nvSpPr>
        <p:spPr>
          <a:xfrm flipH="false" flipV="false" rot="0">
            <a:off x="7877703" y="4270894"/>
            <a:ext cx="2532593" cy="7100729"/>
          </a:xfrm>
          <a:custGeom>
            <a:avLst/>
            <a:gdLst/>
            <a:ahLst/>
            <a:cxnLst/>
            <a:rect r="r" b="b" t="t" l="l"/>
            <a:pathLst>
              <a:path h="7100729" w="2532593">
                <a:moveTo>
                  <a:pt x="0" y="0"/>
                </a:moveTo>
                <a:lnTo>
                  <a:pt x="2532594" y="0"/>
                </a:lnTo>
                <a:lnTo>
                  <a:pt x="2532594" y="7100729"/>
                </a:lnTo>
                <a:lnTo>
                  <a:pt x="0" y="7100729"/>
                </a:lnTo>
                <a:lnTo>
                  <a:pt x="0" y="0"/>
                </a:lnTo>
                <a:close/>
              </a:path>
            </a:pathLst>
          </a:custGeom>
          <a:blipFill>
            <a:blip r:embed="rId6"/>
            <a:stretch>
              <a:fillRect l="0" t="-710" r="0" b="-710"/>
            </a:stretch>
          </a:blipFill>
        </p:spPr>
      </p:sp>
      <p:sp>
        <p:nvSpPr>
          <p:cNvPr name="Freeform 7" id="7"/>
          <p:cNvSpPr/>
          <p:nvPr/>
        </p:nvSpPr>
        <p:spPr>
          <a:xfrm flipH="false" flipV="false" rot="0">
            <a:off x="10694042"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7"/>
            <a:stretch>
              <a:fillRect l="-467" t="0" r="-467" b="0"/>
            </a:stretch>
          </a:blipFill>
        </p:spPr>
      </p:sp>
      <p:sp>
        <p:nvSpPr>
          <p:cNvPr name="Freeform 8" id="8"/>
          <p:cNvSpPr/>
          <p:nvPr/>
        </p:nvSpPr>
        <p:spPr>
          <a:xfrm flipH="false" flipV="false" rot="0">
            <a:off x="13510380"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8"/>
            <a:stretch>
              <a:fillRect l="-700" t="0" r="-700" b="0"/>
            </a:stretch>
          </a:blipFill>
        </p:spPr>
      </p:sp>
      <p:sp>
        <p:nvSpPr>
          <p:cNvPr name="Freeform 9" id="9"/>
          <p:cNvSpPr/>
          <p:nvPr/>
        </p:nvSpPr>
        <p:spPr>
          <a:xfrm flipH="false" flipV="false" rot="0">
            <a:off x="16326718" y="4270894"/>
            <a:ext cx="2532593" cy="7100729"/>
          </a:xfrm>
          <a:custGeom>
            <a:avLst/>
            <a:gdLst/>
            <a:ahLst/>
            <a:cxnLst/>
            <a:rect r="r" b="b" t="t" l="l"/>
            <a:pathLst>
              <a:path h="7100729" w="2532593">
                <a:moveTo>
                  <a:pt x="0" y="0"/>
                </a:moveTo>
                <a:lnTo>
                  <a:pt x="2532594" y="0"/>
                </a:lnTo>
                <a:lnTo>
                  <a:pt x="2532594" y="7100729"/>
                </a:lnTo>
                <a:lnTo>
                  <a:pt x="0" y="7100729"/>
                </a:lnTo>
                <a:lnTo>
                  <a:pt x="0" y="0"/>
                </a:lnTo>
                <a:close/>
              </a:path>
            </a:pathLst>
          </a:custGeom>
          <a:blipFill>
            <a:blip r:embed="rId9"/>
            <a:stretch>
              <a:fillRect l="0" t="-412" r="0" b="-412"/>
            </a:stretch>
          </a:blipFill>
        </p:spPr>
      </p:sp>
      <p:sp>
        <p:nvSpPr>
          <p:cNvPr name="TextBox 10" id="10"/>
          <p:cNvSpPr txBox="true"/>
          <p:nvPr/>
        </p:nvSpPr>
        <p:spPr>
          <a:xfrm rot="0">
            <a:off x="1028700" y="905192"/>
            <a:ext cx="13030903" cy="1406544"/>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INNOVATIONS</a:t>
            </a:r>
          </a:p>
          <a:p>
            <a:pPr>
              <a:lnSpc>
                <a:spcPts val="5501"/>
              </a:lnSpc>
            </a:pPr>
            <a:r>
              <a:rPr lang="en-US" sz="5001">
                <a:solidFill>
                  <a:srgbClr val="737373"/>
                </a:solidFill>
                <a:latin typeface="Century Gothic Paneuropean Bold"/>
              </a:rPr>
              <a:t>BAKING DECOR</a:t>
            </a:r>
          </a:p>
        </p:txBody>
      </p:sp>
      <p:sp>
        <p:nvSpPr>
          <p:cNvPr name="TextBox 11" id="11"/>
          <p:cNvSpPr txBox="true"/>
          <p:nvPr/>
        </p:nvSpPr>
        <p:spPr>
          <a:xfrm rot="0">
            <a:off x="1003715" y="2473661"/>
            <a:ext cx="8115300" cy="1237615"/>
          </a:xfrm>
          <a:prstGeom prst="rect">
            <a:avLst/>
          </a:prstGeom>
        </p:spPr>
        <p:txBody>
          <a:bodyPr anchor="t" rtlCol="false" tIns="0" lIns="0" bIns="0" rIns="0">
            <a:spAutoFit/>
          </a:bodyPr>
          <a:lstStyle/>
          <a:p>
            <a:pPr algn="just" marL="474979" indent="-237490" lvl="1">
              <a:lnSpc>
                <a:spcPts val="2419"/>
              </a:lnSpc>
              <a:buFont typeface="Arial"/>
              <a:buChar char="•"/>
            </a:pPr>
            <a:r>
              <a:rPr lang="en-US" sz="2199">
                <a:solidFill>
                  <a:srgbClr val="545454"/>
                </a:solidFill>
                <a:latin typeface="Century Gothic Paneuropean"/>
              </a:rPr>
              <a:t>Our ability to include elements of various sizes into sprinkle mixes decors provides you with the utmost flexibility in this product category. Explore our custom-made premium sprinkles and experience it for yourself!</a:t>
            </a:r>
          </a:p>
        </p:txBody>
      </p:sp>
    </p:spTree>
  </p:cSld>
  <p:clrMapOvr>
    <a:masterClrMapping/>
  </p:clrMapOvr>
  <p:transition spd="slow">
    <p:push dir="l"/>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sp>
        <p:nvSpPr>
          <p:cNvPr name="Freeform 3" id="3"/>
          <p:cNvSpPr/>
          <p:nvPr/>
        </p:nvSpPr>
        <p:spPr>
          <a:xfrm flipH="false" flipV="false" rot="0">
            <a:off x="-571312" y="4270894"/>
            <a:ext cx="2532593" cy="7100729"/>
          </a:xfrm>
          <a:custGeom>
            <a:avLst/>
            <a:gdLst/>
            <a:ahLst/>
            <a:cxnLst/>
            <a:rect r="r" b="b" t="t" l="l"/>
            <a:pathLst>
              <a:path h="7100729" w="2532593">
                <a:moveTo>
                  <a:pt x="0" y="0"/>
                </a:moveTo>
                <a:lnTo>
                  <a:pt x="2532594" y="0"/>
                </a:lnTo>
                <a:lnTo>
                  <a:pt x="2532594" y="7100729"/>
                </a:lnTo>
                <a:lnTo>
                  <a:pt x="0" y="7100729"/>
                </a:lnTo>
                <a:lnTo>
                  <a:pt x="0" y="0"/>
                </a:lnTo>
                <a:close/>
              </a:path>
            </a:pathLst>
          </a:custGeom>
          <a:blipFill>
            <a:blip r:embed="rId3"/>
            <a:stretch>
              <a:fillRect l="-1168" t="0" r="-1168" b="0"/>
            </a:stretch>
          </a:blipFill>
        </p:spPr>
      </p:sp>
      <p:sp>
        <p:nvSpPr>
          <p:cNvPr name="Freeform 4" id="4"/>
          <p:cNvSpPr/>
          <p:nvPr/>
        </p:nvSpPr>
        <p:spPr>
          <a:xfrm flipH="false" flipV="false" rot="0">
            <a:off x="2245027"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4"/>
            <a:stretch>
              <a:fillRect l="-700" t="0" r="-700" b="0"/>
            </a:stretch>
          </a:blipFill>
        </p:spPr>
      </p:sp>
      <p:sp>
        <p:nvSpPr>
          <p:cNvPr name="Freeform 5" id="5"/>
          <p:cNvSpPr/>
          <p:nvPr/>
        </p:nvSpPr>
        <p:spPr>
          <a:xfrm flipH="false" flipV="false" rot="0">
            <a:off x="5061365"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5"/>
            <a:stretch>
              <a:fillRect l="-408" t="0" r="-408" b="0"/>
            </a:stretch>
          </a:blipFill>
        </p:spPr>
      </p:sp>
      <p:sp>
        <p:nvSpPr>
          <p:cNvPr name="Freeform 6" id="6"/>
          <p:cNvSpPr/>
          <p:nvPr/>
        </p:nvSpPr>
        <p:spPr>
          <a:xfrm flipH="false" flipV="false" rot="0">
            <a:off x="7877703" y="4270894"/>
            <a:ext cx="2532593" cy="7100729"/>
          </a:xfrm>
          <a:custGeom>
            <a:avLst/>
            <a:gdLst/>
            <a:ahLst/>
            <a:cxnLst/>
            <a:rect r="r" b="b" t="t" l="l"/>
            <a:pathLst>
              <a:path h="7100729" w="2532593">
                <a:moveTo>
                  <a:pt x="0" y="0"/>
                </a:moveTo>
                <a:lnTo>
                  <a:pt x="2532594" y="0"/>
                </a:lnTo>
                <a:lnTo>
                  <a:pt x="2532594" y="7100729"/>
                </a:lnTo>
                <a:lnTo>
                  <a:pt x="0" y="7100729"/>
                </a:lnTo>
                <a:lnTo>
                  <a:pt x="0" y="0"/>
                </a:lnTo>
                <a:close/>
              </a:path>
            </a:pathLst>
          </a:custGeom>
          <a:blipFill>
            <a:blip r:embed="rId6"/>
            <a:stretch>
              <a:fillRect l="-1343" t="0" r="-1343" b="0"/>
            </a:stretch>
          </a:blipFill>
        </p:spPr>
      </p:sp>
      <p:sp>
        <p:nvSpPr>
          <p:cNvPr name="Freeform 7" id="7"/>
          <p:cNvSpPr/>
          <p:nvPr/>
        </p:nvSpPr>
        <p:spPr>
          <a:xfrm flipH="false" flipV="false" rot="0">
            <a:off x="10694042"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7"/>
            <a:stretch>
              <a:fillRect l="-1460" t="0" r="-1460" b="0"/>
            </a:stretch>
          </a:blipFill>
        </p:spPr>
      </p:sp>
      <p:sp>
        <p:nvSpPr>
          <p:cNvPr name="Freeform 8" id="8"/>
          <p:cNvSpPr/>
          <p:nvPr/>
        </p:nvSpPr>
        <p:spPr>
          <a:xfrm flipH="false" flipV="false" rot="0">
            <a:off x="13510380" y="4270894"/>
            <a:ext cx="2532593" cy="7100729"/>
          </a:xfrm>
          <a:custGeom>
            <a:avLst/>
            <a:gdLst/>
            <a:ahLst/>
            <a:cxnLst/>
            <a:rect r="r" b="b" t="t" l="l"/>
            <a:pathLst>
              <a:path h="7100729" w="2532593">
                <a:moveTo>
                  <a:pt x="0" y="0"/>
                </a:moveTo>
                <a:lnTo>
                  <a:pt x="2532593" y="0"/>
                </a:lnTo>
                <a:lnTo>
                  <a:pt x="2532593" y="7100729"/>
                </a:lnTo>
                <a:lnTo>
                  <a:pt x="0" y="7100729"/>
                </a:lnTo>
                <a:lnTo>
                  <a:pt x="0" y="0"/>
                </a:lnTo>
                <a:close/>
              </a:path>
            </a:pathLst>
          </a:custGeom>
          <a:blipFill>
            <a:blip r:embed="rId8"/>
            <a:stretch>
              <a:fillRect l="-2920" t="0" r="-2920" b="0"/>
            </a:stretch>
          </a:blipFill>
        </p:spPr>
      </p:sp>
      <p:sp>
        <p:nvSpPr>
          <p:cNvPr name="Freeform 9" id="9"/>
          <p:cNvSpPr/>
          <p:nvPr/>
        </p:nvSpPr>
        <p:spPr>
          <a:xfrm flipH="false" flipV="false" rot="0">
            <a:off x="16326718" y="4270894"/>
            <a:ext cx="2532593" cy="7100729"/>
          </a:xfrm>
          <a:custGeom>
            <a:avLst/>
            <a:gdLst/>
            <a:ahLst/>
            <a:cxnLst/>
            <a:rect r="r" b="b" t="t" l="l"/>
            <a:pathLst>
              <a:path h="7100729" w="2532593">
                <a:moveTo>
                  <a:pt x="0" y="0"/>
                </a:moveTo>
                <a:lnTo>
                  <a:pt x="2532594" y="0"/>
                </a:lnTo>
                <a:lnTo>
                  <a:pt x="2532594" y="7100729"/>
                </a:lnTo>
                <a:lnTo>
                  <a:pt x="0" y="7100729"/>
                </a:lnTo>
                <a:lnTo>
                  <a:pt x="0" y="0"/>
                </a:lnTo>
                <a:close/>
              </a:path>
            </a:pathLst>
          </a:custGeom>
          <a:blipFill>
            <a:blip r:embed="rId9"/>
            <a:stretch>
              <a:fillRect l="-1869" t="0" r="-1869" b="0"/>
            </a:stretch>
          </a:blipFill>
        </p:spPr>
      </p:sp>
      <p:sp>
        <p:nvSpPr>
          <p:cNvPr name="TextBox 10" id="10"/>
          <p:cNvSpPr txBox="true"/>
          <p:nvPr/>
        </p:nvSpPr>
        <p:spPr>
          <a:xfrm rot="0">
            <a:off x="1028700" y="905192"/>
            <a:ext cx="13030903" cy="1406544"/>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INNOVATIONS</a:t>
            </a:r>
          </a:p>
          <a:p>
            <a:pPr>
              <a:lnSpc>
                <a:spcPts val="5501"/>
              </a:lnSpc>
            </a:pPr>
            <a:r>
              <a:rPr lang="en-US" sz="5001">
                <a:solidFill>
                  <a:srgbClr val="737373"/>
                </a:solidFill>
                <a:latin typeface="Century Gothic Paneuropean Bold"/>
              </a:rPr>
              <a:t>BAKING DECOR</a:t>
            </a:r>
          </a:p>
        </p:txBody>
      </p:sp>
      <p:sp>
        <p:nvSpPr>
          <p:cNvPr name="TextBox 11" id="11"/>
          <p:cNvSpPr txBox="true"/>
          <p:nvPr/>
        </p:nvSpPr>
        <p:spPr>
          <a:xfrm rot="0">
            <a:off x="1003715" y="2473661"/>
            <a:ext cx="8115300" cy="1237615"/>
          </a:xfrm>
          <a:prstGeom prst="rect">
            <a:avLst/>
          </a:prstGeom>
        </p:spPr>
        <p:txBody>
          <a:bodyPr anchor="t" rtlCol="false" tIns="0" lIns="0" bIns="0" rIns="0">
            <a:spAutoFit/>
          </a:bodyPr>
          <a:lstStyle/>
          <a:p>
            <a:pPr algn="just" marL="474979" indent="-237490" lvl="1">
              <a:lnSpc>
                <a:spcPts val="2419"/>
              </a:lnSpc>
              <a:buFont typeface="Arial"/>
              <a:buChar char="•"/>
            </a:pPr>
            <a:r>
              <a:rPr lang="en-US" sz="2199">
                <a:solidFill>
                  <a:srgbClr val="545454"/>
                </a:solidFill>
                <a:latin typeface="Century Gothic Paneuropean"/>
              </a:rPr>
              <a:t>Our ability to include elements of various sizes into sprinkle mixes decors provides you with the utmost flexibility in this product category. Explore our custom-made premium sprinkles and experience it for yourself!</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36674" y="2962625"/>
            <a:ext cx="4459899" cy="1925959"/>
          </a:xfrm>
          <a:custGeom>
            <a:avLst/>
            <a:gdLst/>
            <a:ahLst/>
            <a:cxnLst/>
            <a:rect r="r" b="b" t="t" l="l"/>
            <a:pathLst>
              <a:path h="1925959" w="4459899">
                <a:moveTo>
                  <a:pt x="0" y="0"/>
                </a:moveTo>
                <a:lnTo>
                  <a:pt x="4459898" y="0"/>
                </a:lnTo>
                <a:lnTo>
                  <a:pt x="4459898" y="1925959"/>
                </a:lnTo>
                <a:lnTo>
                  <a:pt x="0" y="1925959"/>
                </a:lnTo>
                <a:lnTo>
                  <a:pt x="0" y="0"/>
                </a:lnTo>
                <a:close/>
              </a:path>
            </a:pathLst>
          </a:custGeom>
          <a:blipFill>
            <a:blip r:embed="rId2"/>
            <a:stretch>
              <a:fillRect l="0" t="-1989" r="-55" b="-1989"/>
            </a:stretch>
          </a:blipFill>
        </p:spPr>
      </p:sp>
      <p:sp>
        <p:nvSpPr>
          <p:cNvPr name="Freeform 3" id="3"/>
          <p:cNvSpPr/>
          <p:nvPr/>
        </p:nvSpPr>
        <p:spPr>
          <a:xfrm flipH="false" flipV="false" rot="0">
            <a:off x="507557" y="3081972"/>
            <a:ext cx="5972662" cy="1997844"/>
          </a:xfrm>
          <a:custGeom>
            <a:avLst/>
            <a:gdLst/>
            <a:ahLst/>
            <a:cxnLst/>
            <a:rect r="r" b="b" t="t" l="l"/>
            <a:pathLst>
              <a:path h="1997844" w="5972662">
                <a:moveTo>
                  <a:pt x="0" y="0"/>
                </a:moveTo>
                <a:lnTo>
                  <a:pt x="5972662" y="0"/>
                </a:lnTo>
                <a:lnTo>
                  <a:pt x="5972662" y="1997844"/>
                </a:lnTo>
                <a:lnTo>
                  <a:pt x="0" y="1997844"/>
                </a:lnTo>
                <a:lnTo>
                  <a:pt x="0" y="0"/>
                </a:lnTo>
                <a:close/>
              </a:path>
            </a:pathLst>
          </a:custGeom>
          <a:blipFill>
            <a:blip r:embed="rId3"/>
            <a:stretch>
              <a:fillRect l="0" t="-21529" r="0" b="-8821"/>
            </a:stretch>
          </a:blipFill>
        </p:spPr>
      </p:sp>
      <p:grpSp>
        <p:nvGrpSpPr>
          <p:cNvPr name="Group 4" id="4"/>
          <p:cNvGrpSpPr>
            <a:grpSpLocks noChangeAspect="true"/>
          </p:cNvGrpSpPr>
          <p:nvPr/>
        </p:nvGrpSpPr>
        <p:grpSpPr>
          <a:xfrm rot="0">
            <a:off x="1032125" y="5079816"/>
            <a:ext cx="4923526" cy="2769449"/>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38897" r="0" b="-38897"/>
              </a:stretch>
            </a:blipFill>
          </p:spPr>
        </p:sp>
      </p:grpSp>
      <p:grpSp>
        <p:nvGrpSpPr>
          <p:cNvPr name="Group 6" id="6"/>
          <p:cNvGrpSpPr>
            <a:grpSpLocks noChangeAspect="true"/>
          </p:cNvGrpSpPr>
          <p:nvPr/>
        </p:nvGrpSpPr>
        <p:grpSpPr>
          <a:xfrm rot="0">
            <a:off x="6904860" y="5079816"/>
            <a:ext cx="4923526" cy="2769449"/>
            <a:chOff x="0" y="0"/>
            <a:chExt cx="11289030" cy="6350000"/>
          </a:xfrm>
        </p:grpSpPr>
        <p:sp>
          <p:nvSpPr>
            <p:cNvPr name="Freeform 7" id="7"/>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0" t="-11783" r="0" b="-11783"/>
              </a:stretch>
            </a:blipFill>
          </p:spPr>
        </p:sp>
      </p:grpSp>
      <p:grpSp>
        <p:nvGrpSpPr>
          <p:cNvPr name="Group 8" id="8"/>
          <p:cNvGrpSpPr>
            <a:grpSpLocks noChangeAspect="true"/>
          </p:cNvGrpSpPr>
          <p:nvPr/>
        </p:nvGrpSpPr>
        <p:grpSpPr>
          <a:xfrm rot="0">
            <a:off x="12373874" y="5079816"/>
            <a:ext cx="4923526" cy="2769449"/>
            <a:chOff x="0" y="0"/>
            <a:chExt cx="11289030" cy="6350000"/>
          </a:xfrm>
        </p:grpSpPr>
        <p:sp>
          <p:nvSpPr>
            <p:cNvPr name="Freeform 9" id="9"/>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0" t="-18340" r="0" b="-18340"/>
              </a:stretch>
            </a:blipFill>
          </p:spPr>
        </p:sp>
      </p:grpSp>
      <p:sp>
        <p:nvSpPr>
          <p:cNvPr name="TextBox 10" id="10"/>
          <p:cNvSpPr txBox="true"/>
          <p:nvPr/>
        </p:nvSpPr>
        <p:spPr>
          <a:xfrm rot="0">
            <a:off x="1028700" y="1252855"/>
            <a:ext cx="13030903"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THE THREE MAIN CATEGORIES</a:t>
            </a:r>
          </a:p>
        </p:txBody>
      </p:sp>
      <p:sp>
        <p:nvSpPr>
          <p:cNvPr name="TextBox 11" id="11"/>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OUR SWEET PRODUCTS</a:t>
            </a:r>
          </a:p>
        </p:txBody>
      </p:sp>
      <p:sp>
        <p:nvSpPr>
          <p:cNvPr name="TextBox 12" id="12"/>
          <p:cNvSpPr txBox="true"/>
          <p:nvPr/>
        </p:nvSpPr>
        <p:spPr>
          <a:xfrm rot="0">
            <a:off x="1028700" y="8147050"/>
            <a:ext cx="4923526" cy="1111250"/>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This product line is distinguished by its imaginative decoration and user-friendly design, specifically developed for the end consumer.</a:t>
            </a:r>
          </a:p>
        </p:txBody>
      </p:sp>
      <p:sp>
        <p:nvSpPr>
          <p:cNvPr name="TextBox 13" id="13"/>
          <p:cNvSpPr txBox="true"/>
          <p:nvPr/>
        </p:nvSpPr>
        <p:spPr>
          <a:xfrm rot="0">
            <a:off x="6762919" y="8147050"/>
            <a:ext cx="5207408" cy="1111250"/>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Discover a wide range of high-quality decorations and accessories for pastry, confectionery and gastronomy, and let your creativity soar.</a:t>
            </a:r>
          </a:p>
        </p:txBody>
      </p:sp>
      <p:sp>
        <p:nvSpPr>
          <p:cNvPr name="TextBox 14" id="14"/>
          <p:cNvSpPr txBox="true"/>
          <p:nvPr/>
        </p:nvSpPr>
        <p:spPr>
          <a:xfrm rot="0">
            <a:off x="12373874" y="8154065"/>
            <a:ext cx="4885426" cy="835025"/>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Explore our exclusive and diverse selection of high-quality gifts designed for every special occasion.</a:t>
            </a:r>
          </a:p>
        </p:txBody>
      </p:sp>
      <p:grpSp>
        <p:nvGrpSpPr>
          <p:cNvPr name="Group 15" id="15"/>
          <p:cNvGrpSpPr/>
          <p:nvPr/>
        </p:nvGrpSpPr>
        <p:grpSpPr>
          <a:xfrm rot="0">
            <a:off x="11970327" y="2962625"/>
            <a:ext cx="5492566" cy="1829333"/>
            <a:chOff x="0" y="0"/>
            <a:chExt cx="1446602" cy="481800"/>
          </a:xfrm>
        </p:grpSpPr>
        <p:sp>
          <p:nvSpPr>
            <p:cNvPr name="Freeform 16" id="16"/>
            <p:cNvSpPr/>
            <p:nvPr/>
          </p:nvSpPr>
          <p:spPr>
            <a:xfrm flipH="false" flipV="false" rot="0">
              <a:off x="0" y="0"/>
              <a:ext cx="1446602" cy="481800"/>
            </a:xfrm>
            <a:custGeom>
              <a:avLst/>
              <a:gdLst/>
              <a:ahLst/>
              <a:cxnLst/>
              <a:rect r="r" b="b" t="t" l="l"/>
              <a:pathLst>
                <a:path h="481800" w="1446602">
                  <a:moveTo>
                    <a:pt x="0" y="0"/>
                  </a:moveTo>
                  <a:lnTo>
                    <a:pt x="1446602" y="0"/>
                  </a:lnTo>
                  <a:lnTo>
                    <a:pt x="1446602" y="481800"/>
                  </a:lnTo>
                  <a:lnTo>
                    <a:pt x="0" y="481800"/>
                  </a:lnTo>
                  <a:close/>
                </a:path>
              </a:pathLst>
            </a:custGeom>
            <a:solidFill>
              <a:srgbClr val="29261D"/>
            </a:solidFill>
          </p:spPr>
        </p:sp>
        <p:sp>
          <p:nvSpPr>
            <p:cNvPr name="TextBox 17" id="17"/>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18" id="18"/>
          <p:cNvSpPr/>
          <p:nvPr/>
        </p:nvSpPr>
        <p:spPr>
          <a:xfrm flipH="false" flipV="false" rot="0">
            <a:off x="12060600" y="2947334"/>
            <a:ext cx="5402293" cy="1844624"/>
          </a:xfrm>
          <a:custGeom>
            <a:avLst/>
            <a:gdLst/>
            <a:ahLst/>
            <a:cxnLst/>
            <a:rect r="r" b="b" t="t" l="l"/>
            <a:pathLst>
              <a:path h="1844624" w="5402293">
                <a:moveTo>
                  <a:pt x="0" y="0"/>
                </a:moveTo>
                <a:lnTo>
                  <a:pt x="5402293" y="0"/>
                </a:lnTo>
                <a:lnTo>
                  <a:pt x="5402293" y="1844624"/>
                </a:lnTo>
                <a:lnTo>
                  <a:pt x="0" y="1844624"/>
                </a:lnTo>
                <a:lnTo>
                  <a:pt x="0" y="0"/>
                </a:lnTo>
                <a:close/>
              </a:path>
            </a:pathLst>
          </a:custGeom>
          <a:blipFill>
            <a:blip r:embed="rId7"/>
            <a:stretch>
              <a:fillRect l="0" t="-3666" r="-2030" b="-21417"/>
            </a:stretch>
          </a:blipFill>
        </p:spPr>
      </p:sp>
    </p:spTree>
  </p:cSld>
  <p:clrMapOvr>
    <a:masterClrMapping/>
  </p:clrMapOvr>
  <p:transition spd="slow">
    <p:fade/>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52298" y="-198101"/>
            <a:ext cx="18992597" cy="10683202"/>
            <a:chOff x="0" y="0"/>
            <a:chExt cx="11289030" cy="6350000"/>
          </a:xfrm>
        </p:grpSpPr>
        <p:sp>
          <p:nvSpPr>
            <p:cNvPr name="Freeform 3" id="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11783" r="0" b="-11783"/>
              </a:stretch>
            </a:blipFill>
          </p:spPr>
        </p:sp>
      </p:grpSp>
    </p:spTree>
  </p:cSld>
  <p:clrMapOvr>
    <a:masterClrMapping/>
  </p:clrMapOvr>
  <p:transition spd="slow">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grpSp>
        <p:nvGrpSpPr>
          <p:cNvPr name="Group 3" id="3"/>
          <p:cNvGrpSpPr>
            <a:grpSpLocks noChangeAspect="true"/>
          </p:cNvGrpSpPr>
          <p:nvPr/>
        </p:nvGrpSpPr>
        <p:grpSpPr>
          <a:xfrm rot="0">
            <a:off x="10284559" y="4066413"/>
            <a:ext cx="8832309" cy="6478629"/>
            <a:chOff x="0" y="0"/>
            <a:chExt cx="4198620" cy="3079750"/>
          </a:xfrm>
        </p:grpSpPr>
        <p:sp>
          <p:nvSpPr>
            <p:cNvPr name="Freeform 4" id="4"/>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16329" t="-11110" r="-1277" b="-9354"/>
              </a:stretch>
            </a:blipFill>
          </p:spPr>
        </p:sp>
      </p:grpSp>
      <p:sp>
        <p:nvSpPr>
          <p:cNvPr name="TextBox 5" id="5"/>
          <p:cNvSpPr txBox="true"/>
          <p:nvPr/>
        </p:nvSpPr>
        <p:spPr>
          <a:xfrm rot="0">
            <a:off x="1028700" y="1252855"/>
            <a:ext cx="13030903"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DECOR-PARTNER</a:t>
            </a:r>
          </a:p>
        </p:txBody>
      </p:sp>
      <p:sp>
        <p:nvSpPr>
          <p:cNvPr name="TextBox 6" id="6"/>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FOR PASTRY &amp; CONFECTIONERY</a:t>
            </a:r>
          </a:p>
        </p:txBody>
      </p:sp>
      <p:sp>
        <p:nvSpPr>
          <p:cNvPr name="TextBox 7" id="7"/>
          <p:cNvSpPr txBox="true"/>
          <p:nvPr/>
        </p:nvSpPr>
        <p:spPr>
          <a:xfrm rot="0">
            <a:off x="1028700" y="3205015"/>
            <a:ext cx="6039127" cy="708342"/>
          </a:xfrm>
          <a:prstGeom prst="rect">
            <a:avLst/>
          </a:prstGeom>
        </p:spPr>
        <p:txBody>
          <a:bodyPr anchor="t" rtlCol="false" tIns="0" lIns="0" bIns="0" rIns="0">
            <a:spAutoFit/>
          </a:bodyPr>
          <a:lstStyle/>
          <a:p>
            <a:pPr>
              <a:lnSpc>
                <a:spcPts val="2777"/>
              </a:lnSpc>
            </a:pPr>
            <a:r>
              <a:rPr lang="en-US" sz="2524">
                <a:solidFill>
                  <a:srgbClr val="545454"/>
                </a:solidFill>
                <a:latin typeface="Century Gothic Paneuropean Bold"/>
              </a:rPr>
              <a:t>Our product range is diverse and includes, among other things:</a:t>
            </a:r>
          </a:p>
        </p:txBody>
      </p:sp>
      <p:sp>
        <p:nvSpPr>
          <p:cNvPr name="TextBox 8" id="8"/>
          <p:cNvSpPr txBox="true"/>
          <p:nvPr/>
        </p:nvSpPr>
        <p:spPr>
          <a:xfrm rot="0">
            <a:off x="1028700" y="4313408"/>
            <a:ext cx="8846387" cy="1801749"/>
          </a:xfrm>
          <a:prstGeom prst="rect">
            <a:avLst/>
          </a:prstGeom>
        </p:spPr>
        <p:txBody>
          <a:bodyPr anchor="t" rtlCol="false" tIns="0" lIns="0" bIns="0" rIns="0">
            <a:spAutoFit/>
          </a:bodyPr>
          <a:lstStyle/>
          <a:p>
            <a:pPr marL="496569" indent="-248284" lvl="1">
              <a:lnSpc>
                <a:spcPts val="2897"/>
              </a:lnSpc>
              <a:buFont typeface="Arial"/>
              <a:buChar char="•"/>
            </a:pPr>
            <a:r>
              <a:rPr lang="en-US" sz="2299">
                <a:solidFill>
                  <a:srgbClr val="545454"/>
                </a:solidFill>
                <a:latin typeface="Century Gothic Paneuropean"/>
              </a:rPr>
              <a:t>Various stylish decorations and accessories.</a:t>
            </a:r>
          </a:p>
          <a:p>
            <a:pPr marL="496569" indent="-248284" lvl="1">
              <a:lnSpc>
                <a:spcPts val="2897"/>
              </a:lnSpc>
              <a:buFont typeface="Arial"/>
              <a:buChar char="•"/>
            </a:pPr>
            <a:r>
              <a:rPr lang="en-US" sz="2299">
                <a:solidFill>
                  <a:srgbClr val="545454"/>
                </a:solidFill>
                <a:latin typeface="Century Gothic Paneuropean"/>
              </a:rPr>
              <a:t>Customized products to meet specific requirements.</a:t>
            </a:r>
          </a:p>
          <a:p>
            <a:pPr marL="496569" indent="-248284" lvl="1">
              <a:lnSpc>
                <a:spcPts val="2897"/>
              </a:lnSpc>
              <a:buFont typeface="Arial"/>
              <a:buChar char="•"/>
            </a:pPr>
            <a:r>
              <a:rPr lang="en-US" sz="2299">
                <a:solidFill>
                  <a:srgbClr val="545454"/>
                </a:solidFill>
                <a:latin typeface="Century Gothic Paneuropean"/>
              </a:rPr>
              <a:t>Trendy items suitable for every season of the year.</a:t>
            </a:r>
          </a:p>
          <a:p>
            <a:pPr marL="496569" indent="-248284" lvl="1">
              <a:lnSpc>
                <a:spcPts val="2897"/>
              </a:lnSpc>
              <a:buFont typeface="Arial"/>
              <a:buChar char="•"/>
            </a:pPr>
            <a:r>
              <a:rPr lang="en-US" sz="2299">
                <a:solidFill>
                  <a:srgbClr val="545454"/>
                </a:solidFill>
                <a:latin typeface="Century Gothic Paneuropean"/>
              </a:rPr>
              <a:t>A wide array of products designed for those special occasions in life.</a:t>
            </a:r>
          </a:p>
        </p:txBody>
      </p:sp>
    </p:spTree>
  </p:cSld>
  <p:clrMapOvr>
    <a:masterClrMapping/>
  </p:clrMapOvr>
  <p:transition spd="slow">
    <p:push dir="l"/>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1098608"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4410922" y="172065"/>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4410922" y="8108228"/>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7577736" y="1175419"/>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242157" y="1362008"/>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1242157" y="7104874"/>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5" id="15"/>
          <p:cNvGrpSpPr>
            <a:grpSpLocks noChangeAspect="true"/>
          </p:cNvGrpSpPr>
          <p:nvPr/>
        </p:nvGrpSpPr>
        <p:grpSpPr>
          <a:xfrm rot="0">
            <a:off x="8808365" y="4142391"/>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7" id="17"/>
          <p:cNvGrpSpPr>
            <a:grpSpLocks noChangeAspect="true"/>
          </p:cNvGrpSpPr>
          <p:nvPr/>
        </p:nvGrpSpPr>
        <p:grpSpPr>
          <a:xfrm rot="0">
            <a:off x="7577736" y="689351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95250" y="4142391"/>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sp>
        <p:nvSpPr>
          <p:cNvPr name="Freeform 21" id="21"/>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10"/>
            <a:stretch>
              <a:fillRect l="0" t="-1989" r="-55" b="-1989"/>
            </a:stretch>
          </a:blipFill>
        </p:spPr>
      </p:sp>
      <p:sp>
        <p:nvSpPr>
          <p:cNvPr name="Freeform 22" id="22"/>
          <p:cNvSpPr/>
          <p:nvPr/>
        </p:nvSpPr>
        <p:spPr>
          <a:xfrm flipH="false" flipV="false" rot="0">
            <a:off x="2786160" y="4020567"/>
            <a:ext cx="5338011" cy="2350514"/>
          </a:xfrm>
          <a:custGeom>
            <a:avLst/>
            <a:gdLst/>
            <a:ahLst/>
            <a:cxnLst/>
            <a:rect r="r" b="b" t="t" l="l"/>
            <a:pathLst>
              <a:path h="2350514" w="5338011">
                <a:moveTo>
                  <a:pt x="0" y="0"/>
                </a:moveTo>
                <a:lnTo>
                  <a:pt x="5338011" y="0"/>
                </a:lnTo>
                <a:lnTo>
                  <a:pt x="5338011" y="2350515"/>
                </a:lnTo>
                <a:lnTo>
                  <a:pt x="0" y="2350515"/>
                </a:lnTo>
                <a:lnTo>
                  <a:pt x="0" y="0"/>
                </a:lnTo>
                <a:close/>
              </a:path>
            </a:pathLst>
          </a:custGeom>
          <a:blipFill>
            <a:blip r:embed="rId10"/>
            <a:stretch>
              <a:fillRect l="0" t="0" r="-34" b="-1950"/>
            </a:stretch>
          </a:blipFill>
        </p:spPr>
      </p:sp>
      <p:sp>
        <p:nvSpPr>
          <p:cNvPr name="TextBox 23" id="23"/>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Tree>
  </p:cSld>
  <p:clrMapOvr>
    <a:masterClrMapping/>
  </p:clrMapOvr>
  <p:transition spd="slow">
    <p:push dir="l"/>
  </p:transition>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false" flipV="false" rot="-1942980">
            <a:off x="11369976" y="8439346"/>
            <a:ext cx="3231924" cy="2833841"/>
          </a:xfrm>
          <a:custGeom>
            <a:avLst/>
            <a:gdLst/>
            <a:ahLst/>
            <a:cxnLst/>
            <a:rect r="r" b="b" t="t" l="l"/>
            <a:pathLst>
              <a:path h="2833841" w="3231924">
                <a:moveTo>
                  <a:pt x="0" y="0"/>
                </a:moveTo>
                <a:lnTo>
                  <a:pt x="3231925" y="0"/>
                </a:lnTo>
                <a:lnTo>
                  <a:pt x="3231925" y="2833841"/>
                </a:lnTo>
                <a:lnTo>
                  <a:pt x="0" y="2833841"/>
                </a:lnTo>
                <a:lnTo>
                  <a:pt x="0" y="0"/>
                </a:lnTo>
                <a:close/>
              </a:path>
            </a:pathLst>
          </a:custGeom>
          <a:blipFill>
            <a:blip r:embed="rId11"/>
            <a:stretch>
              <a:fillRect l="0" t="-13026" r="0" b="-12844"/>
            </a:stretch>
          </a:blipFill>
        </p:spPr>
      </p:sp>
      <p:sp>
        <p:nvSpPr>
          <p:cNvPr name="Freeform 24" id="24"/>
          <p:cNvSpPr/>
          <p:nvPr/>
        </p:nvSpPr>
        <p:spPr>
          <a:xfrm flipH="false" flipV="false" rot="-4426981">
            <a:off x="12446072" y="5317687"/>
            <a:ext cx="3574375" cy="3574375"/>
          </a:xfrm>
          <a:custGeom>
            <a:avLst/>
            <a:gdLst/>
            <a:ahLst/>
            <a:cxnLst/>
            <a:rect r="r" b="b" t="t" l="l"/>
            <a:pathLst>
              <a:path h="3574375" w="3574375">
                <a:moveTo>
                  <a:pt x="0" y="0"/>
                </a:moveTo>
                <a:lnTo>
                  <a:pt x="3574375" y="0"/>
                </a:lnTo>
                <a:lnTo>
                  <a:pt x="3574375" y="3574374"/>
                </a:lnTo>
                <a:lnTo>
                  <a:pt x="0" y="3574374"/>
                </a:lnTo>
                <a:lnTo>
                  <a:pt x="0" y="0"/>
                </a:lnTo>
                <a:close/>
              </a:path>
            </a:pathLst>
          </a:custGeom>
          <a:blipFill>
            <a:blip r:embed="rId12"/>
            <a:stretch>
              <a:fillRect l="0" t="0" r="0" b="0"/>
            </a:stretch>
          </a:blipFill>
        </p:spPr>
      </p:sp>
      <p:sp>
        <p:nvSpPr>
          <p:cNvPr name="Freeform 25" id="25"/>
          <p:cNvSpPr/>
          <p:nvPr/>
        </p:nvSpPr>
        <p:spPr>
          <a:xfrm flipH="false" flipV="false" rot="0">
            <a:off x="15375363" y="5031027"/>
            <a:ext cx="3287360" cy="3287360"/>
          </a:xfrm>
          <a:custGeom>
            <a:avLst/>
            <a:gdLst/>
            <a:ahLst/>
            <a:cxnLst/>
            <a:rect r="r" b="b" t="t" l="l"/>
            <a:pathLst>
              <a:path h="3287360" w="3287360">
                <a:moveTo>
                  <a:pt x="0" y="0"/>
                </a:moveTo>
                <a:lnTo>
                  <a:pt x="3287360" y="0"/>
                </a:lnTo>
                <a:lnTo>
                  <a:pt x="3287360" y="3287360"/>
                </a:lnTo>
                <a:lnTo>
                  <a:pt x="0" y="3287360"/>
                </a:lnTo>
                <a:lnTo>
                  <a:pt x="0" y="0"/>
                </a:lnTo>
                <a:close/>
              </a:path>
            </a:pathLst>
          </a:custGeom>
          <a:blipFill>
            <a:blip r:embed="rId13"/>
            <a:stretch>
              <a:fillRect l="0" t="0" r="0" b="0"/>
            </a:stretch>
          </a:blipFill>
        </p:spPr>
      </p:sp>
      <p:sp>
        <p:nvSpPr>
          <p:cNvPr name="Freeform 26" id="26"/>
          <p:cNvSpPr/>
          <p:nvPr/>
        </p:nvSpPr>
        <p:spPr>
          <a:xfrm flipH="false" flipV="false" rot="0">
            <a:off x="14472400" y="7794225"/>
            <a:ext cx="3952109" cy="3831919"/>
          </a:xfrm>
          <a:custGeom>
            <a:avLst/>
            <a:gdLst/>
            <a:ahLst/>
            <a:cxnLst/>
            <a:rect r="r" b="b" t="t" l="l"/>
            <a:pathLst>
              <a:path h="3831919" w="3952109">
                <a:moveTo>
                  <a:pt x="0" y="0"/>
                </a:moveTo>
                <a:lnTo>
                  <a:pt x="3952109" y="0"/>
                </a:lnTo>
                <a:lnTo>
                  <a:pt x="3952109" y="3831919"/>
                </a:lnTo>
                <a:lnTo>
                  <a:pt x="0" y="3831919"/>
                </a:lnTo>
                <a:lnTo>
                  <a:pt x="0" y="0"/>
                </a:lnTo>
                <a:close/>
              </a:path>
            </a:pathLst>
          </a:custGeom>
          <a:blipFill>
            <a:blip r:embed="rId14"/>
            <a:stretch>
              <a:fillRect l="0" t="0" r="0" b="0"/>
            </a:stretch>
          </a:blipFill>
        </p:spPr>
      </p:sp>
      <p:sp>
        <p:nvSpPr>
          <p:cNvPr name="TextBox 27" id="27"/>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28" id="28"/>
          <p:cNvSpPr txBox="true"/>
          <p:nvPr/>
        </p:nvSpPr>
        <p:spPr>
          <a:xfrm rot="0">
            <a:off x="11685500" y="4279576"/>
            <a:ext cx="5573800" cy="678180"/>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a variety of chocolate and sugar sprinkles</a:t>
            </a:r>
          </a:p>
        </p:txBody>
      </p:sp>
    </p:spTree>
  </p:cSld>
  <p:clrMapOvr>
    <a:masterClrMapping/>
  </p:clrMapOvr>
  <p:transition spd="med">
    <p:fade/>
  </p:transition>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false" flipV="false" rot="493871">
            <a:off x="15785196" y="5384224"/>
            <a:ext cx="2718466" cy="4752710"/>
          </a:xfrm>
          <a:custGeom>
            <a:avLst/>
            <a:gdLst/>
            <a:ahLst/>
            <a:cxnLst/>
            <a:rect r="r" b="b" t="t" l="l"/>
            <a:pathLst>
              <a:path h="4752710" w="2718466">
                <a:moveTo>
                  <a:pt x="0" y="0"/>
                </a:moveTo>
                <a:lnTo>
                  <a:pt x="2718467" y="0"/>
                </a:lnTo>
                <a:lnTo>
                  <a:pt x="2718467" y="4752710"/>
                </a:lnTo>
                <a:lnTo>
                  <a:pt x="0" y="4752710"/>
                </a:lnTo>
                <a:lnTo>
                  <a:pt x="0" y="0"/>
                </a:lnTo>
                <a:close/>
              </a:path>
            </a:pathLst>
          </a:custGeom>
          <a:blipFill>
            <a:blip r:embed="rId11"/>
            <a:stretch>
              <a:fillRect l="-3667" t="0" r="-330693" b="0"/>
            </a:stretch>
          </a:blipFill>
        </p:spPr>
      </p:sp>
      <p:sp>
        <p:nvSpPr>
          <p:cNvPr name="Freeform 24" id="24"/>
          <p:cNvSpPr/>
          <p:nvPr/>
        </p:nvSpPr>
        <p:spPr>
          <a:xfrm flipH="false" flipV="false" rot="-3004517">
            <a:off x="14407844" y="8501701"/>
            <a:ext cx="1894861" cy="1859756"/>
          </a:xfrm>
          <a:custGeom>
            <a:avLst/>
            <a:gdLst/>
            <a:ahLst/>
            <a:cxnLst/>
            <a:rect r="r" b="b" t="t" l="l"/>
            <a:pathLst>
              <a:path h="1859756" w="1894861">
                <a:moveTo>
                  <a:pt x="0" y="0"/>
                </a:moveTo>
                <a:lnTo>
                  <a:pt x="1894861" y="0"/>
                </a:lnTo>
                <a:lnTo>
                  <a:pt x="1894861" y="1859755"/>
                </a:lnTo>
                <a:lnTo>
                  <a:pt x="0" y="1859755"/>
                </a:lnTo>
                <a:lnTo>
                  <a:pt x="0" y="0"/>
                </a:lnTo>
                <a:close/>
              </a:path>
            </a:pathLst>
          </a:custGeom>
          <a:blipFill>
            <a:blip r:embed="rId12"/>
            <a:stretch>
              <a:fillRect l="-110066" t="-6882" r="-110031" b="-107554"/>
            </a:stretch>
          </a:blipFill>
        </p:spPr>
      </p:sp>
      <p:sp>
        <p:nvSpPr>
          <p:cNvPr name="Freeform 25" id="25"/>
          <p:cNvSpPr/>
          <p:nvPr/>
        </p:nvSpPr>
        <p:spPr>
          <a:xfrm flipH="false" flipV="false" rot="-296122">
            <a:off x="11430573" y="7921763"/>
            <a:ext cx="2770363" cy="2719037"/>
          </a:xfrm>
          <a:custGeom>
            <a:avLst/>
            <a:gdLst/>
            <a:ahLst/>
            <a:cxnLst/>
            <a:rect r="r" b="b" t="t" l="l"/>
            <a:pathLst>
              <a:path h="2719037" w="2770363">
                <a:moveTo>
                  <a:pt x="0" y="0"/>
                </a:moveTo>
                <a:lnTo>
                  <a:pt x="2770363" y="0"/>
                </a:lnTo>
                <a:lnTo>
                  <a:pt x="2770363" y="2719037"/>
                </a:lnTo>
                <a:lnTo>
                  <a:pt x="0" y="2719037"/>
                </a:lnTo>
                <a:lnTo>
                  <a:pt x="0" y="0"/>
                </a:lnTo>
                <a:close/>
              </a:path>
            </a:pathLst>
          </a:custGeom>
          <a:blipFill>
            <a:blip r:embed="rId13"/>
            <a:stretch>
              <a:fillRect l="-3534" t="0" r="-3534" b="0"/>
            </a:stretch>
          </a:blipFill>
        </p:spPr>
      </p:sp>
      <p:sp>
        <p:nvSpPr>
          <p:cNvPr name="Freeform 26" id="26"/>
          <p:cNvSpPr/>
          <p:nvPr/>
        </p:nvSpPr>
        <p:spPr>
          <a:xfrm flipH="false" flipV="false" rot="-547026">
            <a:off x="8536677" y="7904842"/>
            <a:ext cx="2630999" cy="3117369"/>
          </a:xfrm>
          <a:custGeom>
            <a:avLst/>
            <a:gdLst/>
            <a:ahLst/>
            <a:cxnLst/>
            <a:rect r="r" b="b" t="t" l="l"/>
            <a:pathLst>
              <a:path h="3117369" w="2630999">
                <a:moveTo>
                  <a:pt x="0" y="0"/>
                </a:moveTo>
                <a:lnTo>
                  <a:pt x="2630998" y="0"/>
                </a:lnTo>
                <a:lnTo>
                  <a:pt x="2630998" y="3117368"/>
                </a:lnTo>
                <a:lnTo>
                  <a:pt x="0" y="3117368"/>
                </a:lnTo>
                <a:lnTo>
                  <a:pt x="0" y="0"/>
                </a:lnTo>
                <a:close/>
              </a:path>
            </a:pathLst>
          </a:custGeom>
          <a:blipFill>
            <a:blip r:embed="rId14"/>
            <a:stretch>
              <a:fillRect l="0" t="-100158" r="-174702" b="0"/>
            </a:stretch>
          </a:blipFill>
        </p:spPr>
      </p:sp>
      <p:sp>
        <p:nvSpPr>
          <p:cNvPr name="Freeform 27" id="27"/>
          <p:cNvSpPr/>
          <p:nvPr/>
        </p:nvSpPr>
        <p:spPr>
          <a:xfrm flipH="false" flipV="false" rot="-1123638">
            <a:off x="13680280" y="5500020"/>
            <a:ext cx="2235027" cy="2753148"/>
          </a:xfrm>
          <a:custGeom>
            <a:avLst/>
            <a:gdLst/>
            <a:ahLst/>
            <a:cxnLst/>
            <a:rect r="r" b="b" t="t" l="l"/>
            <a:pathLst>
              <a:path h="2753148" w="2235027">
                <a:moveTo>
                  <a:pt x="0" y="0"/>
                </a:moveTo>
                <a:lnTo>
                  <a:pt x="2235027" y="0"/>
                </a:lnTo>
                <a:lnTo>
                  <a:pt x="2235027" y="2753148"/>
                </a:lnTo>
                <a:lnTo>
                  <a:pt x="0" y="2753148"/>
                </a:lnTo>
                <a:lnTo>
                  <a:pt x="0" y="0"/>
                </a:lnTo>
                <a:close/>
              </a:path>
            </a:pathLst>
          </a:custGeom>
          <a:blipFill>
            <a:blip r:embed="rId15"/>
            <a:stretch>
              <a:fillRect l="-245" t="0" r="-309" b="-986"/>
            </a:stretch>
          </a:blipFill>
        </p:spPr>
      </p:sp>
      <p:sp>
        <p:nvSpPr>
          <p:cNvPr name="Freeform 28" id="28"/>
          <p:cNvSpPr/>
          <p:nvPr/>
        </p:nvSpPr>
        <p:spPr>
          <a:xfrm flipH="false" flipV="false" rot="198009">
            <a:off x="10864809" y="5026275"/>
            <a:ext cx="2347749" cy="3017846"/>
          </a:xfrm>
          <a:custGeom>
            <a:avLst/>
            <a:gdLst/>
            <a:ahLst/>
            <a:cxnLst/>
            <a:rect r="r" b="b" t="t" l="l"/>
            <a:pathLst>
              <a:path h="3017846" w="2347749">
                <a:moveTo>
                  <a:pt x="0" y="0"/>
                </a:moveTo>
                <a:lnTo>
                  <a:pt x="2347749" y="0"/>
                </a:lnTo>
                <a:lnTo>
                  <a:pt x="2347749" y="3017846"/>
                </a:lnTo>
                <a:lnTo>
                  <a:pt x="0" y="3017846"/>
                </a:lnTo>
                <a:lnTo>
                  <a:pt x="0" y="0"/>
                </a:lnTo>
                <a:close/>
              </a:path>
            </a:pathLst>
          </a:custGeom>
          <a:blipFill>
            <a:blip r:embed="rId16"/>
            <a:stretch>
              <a:fillRect l="-98258" t="-96875" r="-93601" b="0"/>
            </a:stretch>
          </a:blipFill>
        </p:spPr>
      </p:sp>
      <p:sp>
        <p:nvSpPr>
          <p:cNvPr name="TextBox 29" id="29"/>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0" id="30"/>
          <p:cNvSpPr txBox="true"/>
          <p:nvPr/>
        </p:nvSpPr>
        <p:spPr>
          <a:xfrm rot="0">
            <a:off x="11685500" y="4279576"/>
            <a:ext cx="5573800" cy="678180"/>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figures made of sugar and marzipan</a:t>
            </a:r>
          </a:p>
        </p:txBody>
      </p:sp>
    </p:spTree>
  </p:cSld>
  <p:clrMapOvr>
    <a:masterClrMapping/>
  </p:clrMapOvr>
  <p:transition spd="med">
    <p:fade/>
  </p:transition>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false" flipV="false" rot="365096">
            <a:off x="14179558" y="7011914"/>
            <a:ext cx="4534723" cy="1300502"/>
          </a:xfrm>
          <a:custGeom>
            <a:avLst/>
            <a:gdLst/>
            <a:ahLst/>
            <a:cxnLst/>
            <a:rect r="r" b="b" t="t" l="l"/>
            <a:pathLst>
              <a:path h="1300502" w="4534723">
                <a:moveTo>
                  <a:pt x="0" y="0"/>
                </a:moveTo>
                <a:lnTo>
                  <a:pt x="4534723" y="0"/>
                </a:lnTo>
                <a:lnTo>
                  <a:pt x="4534723" y="1300502"/>
                </a:lnTo>
                <a:lnTo>
                  <a:pt x="0" y="1300502"/>
                </a:lnTo>
                <a:lnTo>
                  <a:pt x="0" y="0"/>
                </a:lnTo>
                <a:close/>
              </a:path>
            </a:pathLst>
          </a:custGeom>
          <a:blipFill>
            <a:blip r:embed="rId11"/>
            <a:stretch>
              <a:fillRect l="-110348" t="-23255" r="-111219" b="-27182"/>
            </a:stretch>
          </a:blipFill>
        </p:spPr>
      </p:sp>
      <p:sp>
        <p:nvSpPr>
          <p:cNvPr name="Freeform 24" id="24"/>
          <p:cNvSpPr/>
          <p:nvPr/>
        </p:nvSpPr>
        <p:spPr>
          <a:xfrm flipH="false" flipV="false" rot="365096">
            <a:off x="14321171" y="8353591"/>
            <a:ext cx="4494555" cy="1977297"/>
          </a:xfrm>
          <a:custGeom>
            <a:avLst/>
            <a:gdLst/>
            <a:ahLst/>
            <a:cxnLst/>
            <a:rect r="r" b="b" t="t" l="l"/>
            <a:pathLst>
              <a:path h="1977297" w="4494555">
                <a:moveTo>
                  <a:pt x="0" y="0"/>
                </a:moveTo>
                <a:lnTo>
                  <a:pt x="4494555" y="0"/>
                </a:lnTo>
                <a:lnTo>
                  <a:pt x="4494555" y="1977296"/>
                </a:lnTo>
                <a:lnTo>
                  <a:pt x="0" y="1977296"/>
                </a:lnTo>
                <a:lnTo>
                  <a:pt x="0" y="0"/>
                </a:lnTo>
                <a:close/>
              </a:path>
            </a:pathLst>
          </a:custGeom>
          <a:blipFill>
            <a:blip r:embed="rId12"/>
            <a:stretch>
              <a:fillRect l="-111967" t="-109249" r="-112668" b="-8745"/>
            </a:stretch>
          </a:blipFill>
        </p:spPr>
      </p:sp>
      <p:sp>
        <p:nvSpPr>
          <p:cNvPr name="Freeform 25" id="25"/>
          <p:cNvSpPr/>
          <p:nvPr/>
        </p:nvSpPr>
        <p:spPr>
          <a:xfrm flipH="false" flipV="false" rot="365096">
            <a:off x="13525505" y="5681943"/>
            <a:ext cx="4721393" cy="1026446"/>
          </a:xfrm>
          <a:custGeom>
            <a:avLst/>
            <a:gdLst/>
            <a:ahLst/>
            <a:cxnLst/>
            <a:rect r="r" b="b" t="t" l="l"/>
            <a:pathLst>
              <a:path h="1026446" w="4721393">
                <a:moveTo>
                  <a:pt x="0" y="0"/>
                </a:moveTo>
                <a:lnTo>
                  <a:pt x="4721393" y="0"/>
                </a:lnTo>
                <a:lnTo>
                  <a:pt x="4721393" y="1026445"/>
                </a:lnTo>
                <a:lnTo>
                  <a:pt x="0" y="1026445"/>
                </a:lnTo>
                <a:lnTo>
                  <a:pt x="0" y="0"/>
                </a:lnTo>
                <a:close/>
              </a:path>
            </a:pathLst>
          </a:custGeom>
          <a:blipFill>
            <a:blip r:embed="rId13"/>
            <a:stretch>
              <a:fillRect l="-3896" t="-15283" r="-4048" b="-18982"/>
            </a:stretch>
          </a:blipFill>
        </p:spPr>
      </p:sp>
      <p:sp>
        <p:nvSpPr>
          <p:cNvPr name="Freeform 26" id="26"/>
          <p:cNvSpPr/>
          <p:nvPr/>
        </p:nvSpPr>
        <p:spPr>
          <a:xfrm flipH="false" flipV="false" rot="-1265437">
            <a:off x="10567244" y="6404088"/>
            <a:ext cx="4037667" cy="4290021"/>
          </a:xfrm>
          <a:custGeom>
            <a:avLst/>
            <a:gdLst/>
            <a:ahLst/>
            <a:cxnLst/>
            <a:rect r="r" b="b" t="t" l="l"/>
            <a:pathLst>
              <a:path h="4290021" w="4037667">
                <a:moveTo>
                  <a:pt x="0" y="0"/>
                </a:moveTo>
                <a:lnTo>
                  <a:pt x="4037666" y="0"/>
                </a:lnTo>
                <a:lnTo>
                  <a:pt x="4037666" y="4290021"/>
                </a:lnTo>
                <a:lnTo>
                  <a:pt x="0" y="4290021"/>
                </a:lnTo>
                <a:lnTo>
                  <a:pt x="0" y="0"/>
                </a:lnTo>
                <a:close/>
              </a:path>
            </a:pathLst>
          </a:custGeom>
          <a:blipFill>
            <a:blip r:embed="rId14"/>
            <a:stretch>
              <a:fillRect l="-13462" t="-305845" r="-327887" b="-9542"/>
            </a:stretch>
          </a:blipFill>
        </p:spPr>
      </p:sp>
      <p:sp>
        <p:nvSpPr>
          <p:cNvPr name="TextBox 27" id="27"/>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28" id="28"/>
          <p:cNvSpPr txBox="true"/>
          <p:nvPr/>
        </p:nvSpPr>
        <p:spPr>
          <a:xfrm rot="0">
            <a:off x="11685500" y="4279576"/>
            <a:ext cx="5573800" cy="678180"/>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decorative cake toppers crafted from both icing and chocolate</a:t>
            </a:r>
          </a:p>
        </p:txBody>
      </p:sp>
    </p:spTree>
  </p:cSld>
  <p:clrMapOvr>
    <a:masterClrMapping/>
  </p:clrMapOvr>
  <p:transition spd="fast">
    <p:fade/>
  </p:transition>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false" flipV="false" rot="-492985">
            <a:off x="13344992" y="5918438"/>
            <a:ext cx="2392971" cy="5257414"/>
          </a:xfrm>
          <a:custGeom>
            <a:avLst/>
            <a:gdLst/>
            <a:ahLst/>
            <a:cxnLst/>
            <a:rect r="r" b="b" t="t" l="l"/>
            <a:pathLst>
              <a:path h="5257414" w="2392971">
                <a:moveTo>
                  <a:pt x="0" y="0"/>
                </a:moveTo>
                <a:lnTo>
                  <a:pt x="2392970" y="0"/>
                </a:lnTo>
                <a:lnTo>
                  <a:pt x="2392970" y="5257414"/>
                </a:lnTo>
                <a:lnTo>
                  <a:pt x="0" y="5257414"/>
                </a:lnTo>
                <a:lnTo>
                  <a:pt x="0" y="0"/>
                </a:lnTo>
                <a:close/>
              </a:path>
            </a:pathLst>
          </a:custGeom>
          <a:blipFill>
            <a:blip r:embed="rId11"/>
            <a:stretch>
              <a:fillRect l="0" t="-6308" r="0" b="-6308"/>
            </a:stretch>
          </a:blipFill>
        </p:spPr>
      </p:sp>
      <p:sp>
        <p:nvSpPr>
          <p:cNvPr name="Freeform 24" id="24"/>
          <p:cNvSpPr/>
          <p:nvPr/>
        </p:nvSpPr>
        <p:spPr>
          <a:xfrm flipH="false" flipV="false" rot="-301054">
            <a:off x="15842040" y="5175186"/>
            <a:ext cx="2210872" cy="5472699"/>
          </a:xfrm>
          <a:custGeom>
            <a:avLst/>
            <a:gdLst/>
            <a:ahLst/>
            <a:cxnLst/>
            <a:rect r="r" b="b" t="t" l="l"/>
            <a:pathLst>
              <a:path h="5472699" w="2210872">
                <a:moveTo>
                  <a:pt x="0" y="0"/>
                </a:moveTo>
                <a:lnTo>
                  <a:pt x="2210872" y="0"/>
                </a:lnTo>
                <a:lnTo>
                  <a:pt x="2210872" y="5472699"/>
                </a:lnTo>
                <a:lnTo>
                  <a:pt x="0" y="5472699"/>
                </a:lnTo>
                <a:lnTo>
                  <a:pt x="0" y="0"/>
                </a:lnTo>
                <a:close/>
              </a:path>
            </a:pathLst>
          </a:custGeom>
          <a:blipFill>
            <a:blip r:embed="rId12"/>
            <a:stretch>
              <a:fillRect l="-30901" t="-116523" r="-50684" b="-15743"/>
            </a:stretch>
          </a:blipFill>
        </p:spPr>
      </p:sp>
      <p:sp>
        <p:nvSpPr>
          <p:cNvPr name="Freeform 25" id="25"/>
          <p:cNvSpPr/>
          <p:nvPr/>
        </p:nvSpPr>
        <p:spPr>
          <a:xfrm flipH="false" flipV="false" rot="0">
            <a:off x="11577127" y="5609440"/>
            <a:ext cx="2196138" cy="2184213"/>
          </a:xfrm>
          <a:custGeom>
            <a:avLst/>
            <a:gdLst/>
            <a:ahLst/>
            <a:cxnLst/>
            <a:rect r="r" b="b" t="t" l="l"/>
            <a:pathLst>
              <a:path h="2184213" w="2196138">
                <a:moveTo>
                  <a:pt x="0" y="0"/>
                </a:moveTo>
                <a:lnTo>
                  <a:pt x="2196138" y="0"/>
                </a:lnTo>
                <a:lnTo>
                  <a:pt x="2196138" y="2184213"/>
                </a:lnTo>
                <a:lnTo>
                  <a:pt x="0" y="2184213"/>
                </a:lnTo>
                <a:lnTo>
                  <a:pt x="0" y="0"/>
                </a:lnTo>
                <a:close/>
              </a:path>
            </a:pathLst>
          </a:custGeom>
          <a:blipFill>
            <a:blip r:embed="rId13"/>
            <a:stretch>
              <a:fillRect l="0" t="-710" r="-666" b="0"/>
            </a:stretch>
          </a:blipFill>
        </p:spPr>
      </p:sp>
      <p:sp>
        <p:nvSpPr>
          <p:cNvPr name="Freeform 26" id="26"/>
          <p:cNvSpPr/>
          <p:nvPr/>
        </p:nvSpPr>
        <p:spPr>
          <a:xfrm flipH="false" flipV="false" rot="-2793936">
            <a:off x="8769344" y="7358128"/>
            <a:ext cx="3163016" cy="2008515"/>
          </a:xfrm>
          <a:custGeom>
            <a:avLst/>
            <a:gdLst/>
            <a:ahLst/>
            <a:cxnLst/>
            <a:rect r="r" b="b" t="t" l="l"/>
            <a:pathLst>
              <a:path h="2008515" w="3163016">
                <a:moveTo>
                  <a:pt x="0" y="0"/>
                </a:moveTo>
                <a:lnTo>
                  <a:pt x="3163016" y="0"/>
                </a:lnTo>
                <a:lnTo>
                  <a:pt x="3163016" y="2008515"/>
                </a:lnTo>
                <a:lnTo>
                  <a:pt x="0" y="2008515"/>
                </a:lnTo>
                <a:lnTo>
                  <a:pt x="0" y="0"/>
                </a:lnTo>
                <a:close/>
              </a:path>
            </a:pathLst>
          </a:custGeom>
          <a:blipFill>
            <a:blip r:embed="rId14"/>
            <a:stretch>
              <a:fillRect l="0" t="0" r="0" b="0"/>
            </a:stretch>
          </a:blipFill>
        </p:spPr>
      </p:sp>
      <p:sp>
        <p:nvSpPr>
          <p:cNvPr name="Freeform 27" id="27"/>
          <p:cNvSpPr/>
          <p:nvPr/>
        </p:nvSpPr>
        <p:spPr>
          <a:xfrm flipH="false" flipV="false" rot="-535788">
            <a:off x="11330646" y="8176361"/>
            <a:ext cx="2000306" cy="2350996"/>
          </a:xfrm>
          <a:custGeom>
            <a:avLst/>
            <a:gdLst/>
            <a:ahLst/>
            <a:cxnLst/>
            <a:rect r="r" b="b" t="t" l="l"/>
            <a:pathLst>
              <a:path h="2350996" w="2000306">
                <a:moveTo>
                  <a:pt x="0" y="0"/>
                </a:moveTo>
                <a:lnTo>
                  <a:pt x="2000306" y="0"/>
                </a:lnTo>
                <a:lnTo>
                  <a:pt x="2000306" y="2350996"/>
                </a:lnTo>
                <a:lnTo>
                  <a:pt x="0" y="2350996"/>
                </a:lnTo>
                <a:lnTo>
                  <a:pt x="0" y="0"/>
                </a:lnTo>
                <a:close/>
              </a:path>
            </a:pathLst>
          </a:custGeom>
          <a:blipFill>
            <a:blip r:embed="rId15"/>
            <a:stretch>
              <a:fillRect l="0" t="0" r="0" b="0"/>
            </a:stretch>
          </a:blipFill>
        </p:spPr>
      </p:sp>
      <p:sp>
        <p:nvSpPr>
          <p:cNvPr name="TextBox 28" id="28"/>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29" id="29"/>
          <p:cNvSpPr txBox="true"/>
          <p:nvPr/>
        </p:nvSpPr>
        <p:spPr>
          <a:xfrm rot="0">
            <a:off x="11685500" y="4279576"/>
            <a:ext cx="5573800" cy="678180"/>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chocolate transfer foils and specialty decorations</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sp>
        <p:nvSpPr>
          <p:cNvPr name="AutoShape 3" id="3"/>
          <p:cNvSpPr/>
          <p:nvPr/>
        </p:nvSpPr>
        <p:spPr>
          <a:xfrm flipV="true">
            <a:off x="-464229" y="5218354"/>
            <a:ext cx="20802977" cy="10286"/>
          </a:xfrm>
          <a:prstGeom prst="line">
            <a:avLst/>
          </a:prstGeom>
          <a:ln cap="flat" w="85725">
            <a:solidFill>
              <a:srgbClr val="FCD004"/>
            </a:solidFill>
            <a:prstDash val="solid"/>
            <a:headEnd type="none" len="sm" w="sm"/>
            <a:tailEnd type="none" len="sm" w="sm"/>
          </a:ln>
        </p:spPr>
      </p:sp>
      <p:sp>
        <p:nvSpPr>
          <p:cNvPr name="TextBox 4" id="4"/>
          <p:cNvSpPr txBox="true"/>
          <p:nvPr/>
        </p:nvSpPr>
        <p:spPr>
          <a:xfrm rot="0">
            <a:off x="13001776" y="2872629"/>
            <a:ext cx="4638534" cy="2007235"/>
          </a:xfrm>
          <a:prstGeom prst="rect">
            <a:avLst/>
          </a:prstGeom>
        </p:spPr>
        <p:txBody>
          <a:bodyPr anchor="t" rtlCol="false" tIns="0" lIns="0" bIns="0" rIns="0">
            <a:spAutoFit/>
          </a:bodyPr>
          <a:lstStyle/>
          <a:p>
            <a:pPr algn="ctr">
              <a:lnSpc>
                <a:spcPts val="2254"/>
              </a:lnSpc>
            </a:pPr>
            <a:r>
              <a:rPr lang="en-US" sz="2049">
                <a:solidFill>
                  <a:srgbClr val="545454"/>
                </a:solidFill>
                <a:latin typeface="Century Gothic Paneuropean Bold"/>
              </a:rPr>
              <a:t>The headquarters in Hohentengen on the High Rhine underwent expansion</a:t>
            </a:r>
          </a:p>
          <a:p>
            <a:pPr algn="ctr">
              <a:lnSpc>
                <a:spcPts val="2254"/>
              </a:lnSpc>
            </a:pPr>
            <a:r>
              <a:rPr lang="en-US" sz="2049">
                <a:solidFill>
                  <a:srgbClr val="545454"/>
                </a:solidFill>
                <a:latin typeface="Century Gothic Paneuropean"/>
              </a:rPr>
              <a:t>featuring the construction of an extensive complex that includes impressive office spaces, warehouses and production facilities.</a:t>
            </a:r>
          </a:p>
        </p:txBody>
      </p:sp>
      <p:grpSp>
        <p:nvGrpSpPr>
          <p:cNvPr name="Group 5" id="5"/>
          <p:cNvGrpSpPr/>
          <p:nvPr/>
        </p:nvGrpSpPr>
        <p:grpSpPr>
          <a:xfrm rot="0">
            <a:off x="6959563" y="5108464"/>
            <a:ext cx="240353" cy="240353"/>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7" id="7"/>
          <p:cNvGrpSpPr/>
          <p:nvPr/>
        </p:nvGrpSpPr>
        <p:grpSpPr>
          <a:xfrm rot="0">
            <a:off x="2645801" y="5103321"/>
            <a:ext cx="240353" cy="240353"/>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9" id="9"/>
          <p:cNvGrpSpPr/>
          <p:nvPr/>
        </p:nvGrpSpPr>
        <p:grpSpPr>
          <a:xfrm rot="0">
            <a:off x="15200866" y="5108464"/>
            <a:ext cx="240353" cy="240353"/>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11" id="11"/>
          <p:cNvGrpSpPr/>
          <p:nvPr/>
        </p:nvGrpSpPr>
        <p:grpSpPr>
          <a:xfrm rot="0">
            <a:off x="11060125" y="5108464"/>
            <a:ext cx="240353" cy="240353"/>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13" id="13"/>
          <p:cNvGrpSpPr>
            <a:grpSpLocks noChangeAspect="true"/>
          </p:cNvGrpSpPr>
          <p:nvPr/>
        </p:nvGrpSpPr>
        <p:grpSpPr>
          <a:xfrm rot="0">
            <a:off x="10091921" y="6980418"/>
            <a:ext cx="2552282" cy="2552272"/>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54018" t="0" r="-61828" b="-58589"/>
              </a:stretch>
            </a:blipFill>
          </p:spPr>
        </p:sp>
      </p:grpSp>
      <p:grpSp>
        <p:nvGrpSpPr>
          <p:cNvPr name="Group 15" id="15"/>
          <p:cNvGrpSpPr>
            <a:grpSpLocks noChangeAspect="true"/>
          </p:cNvGrpSpPr>
          <p:nvPr/>
        </p:nvGrpSpPr>
        <p:grpSpPr>
          <a:xfrm rot="0">
            <a:off x="14044902" y="6980418"/>
            <a:ext cx="2552282" cy="2552272"/>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79608" t="0" r="-108505" b="0"/>
              </a:stretch>
            </a:blipFill>
          </p:spPr>
        </p:sp>
      </p:grpSp>
      <p:grpSp>
        <p:nvGrpSpPr>
          <p:cNvPr name="Group 17" id="17"/>
          <p:cNvGrpSpPr>
            <a:grpSpLocks noChangeAspect="true"/>
          </p:cNvGrpSpPr>
          <p:nvPr/>
        </p:nvGrpSpPr>
        <p:grpSpPr>
          <a:xfrm rot="0">
            <a:off x="1489837" y="6980418"/>
            <a:ext cx="2552282" cy="2552272"/>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070" t="-2547" r="-83307" b="-108055"/>
              </a:stretch>
            </a:blipFill>
          </p:spPr>
        </p:sp>
      </p:grpSp>
      <p:grpSp>
        <p:nvGrpSpPr>
          <p:cNvPr name="Group 19" id="19"/>
          <p:cNvGrpSpPr>
            <a:grpSpLocks noChangeAspect="true"/>
          </p:cNvGrpSpPr>
          <p:nvPr/>
        </p:nvGrpSpPr>
        <p:grpSpPr>
          <a:xfrm rot="0">
            <a:off x="5837760" y="6980418"/>
            <a:ext cx="2552282" cy="2552272"/>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42810" t="-18608" r="-18822" b="-865"/>
              </a:stretch>
            </a:blipFill>
          </p:spPr>
        </p:sp>
      </p:grpSp>
      <p:sp>
        <p:nvSpPr>
          <p:cNvPr name="TextBox 21" id="21"/>
          <p:cNvSpPr txBox="true"/>
          <p:nvPr/>
        </p:nvSpPr>
        <p:spPr>
          <a:xfrm rot="0">
            <a:off x="1911813" y="4289688"/>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1978</a:t>
            </a:r>
          </a:p>
        </p:txBody>
      </p:sp>
      <p:sp>
        <p:nvSpPr>
          <p:cNvPr name="TextBox 22" id="22"/>
          <p:cNvSpPr txBox="true"/>
          <p:nvPr/>
        </p:nvSpPr>
        <p:spPr>
          <a:xfrm rot="0">
            <a:off x="5007578" y="3157724"/>
            <a:ext cx="4144324" cy="172214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Expanding the product range</a:t>
            </a:r>
          </a:p>
          <a:p>
            <a:pPr algn="ctr">
              <a:lnSpc>
                <a:spcPts val="2311"/>
              </a:lnSpc>
            </a:pPr>
            <a:r>
              <a:rPr lang="en-US" sz="2101">
                <a:solidFill>
                  <a:srgbClr val="545454"/>
                </a:solidFill>
                <a:latin typeface="Century Gothic Paneuropean"/>
              </a:rPr>
              <a:t> the company established its second core focus by adding gift item production alongside their existing production for decorations.</a:t>
            </a:r>
          </a:p>
        </p:txBody>
      </p:sp>
      <p:sp>
        <p:nvSpPr>
          <p:cNvPr name="TextBox 23" id="23"/>
          <p:cNvSpPr txBox="true"/>
          <p:nvPr/>
        </p:nvSpPr>
        <p:spPr>
          <a:xfrm rot="0">
            <a:off x="1028700" y="1252855"/>
            <a:ext cx="11823627"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PROFIT FROM</a:t>
            </a:r>
          </a:p>
        </p:txBody>
      </p:sp>
      <p:sp>
        <p:nvSpPr>
          <p:cNvPr name="TextBox 24" id="24"/>
          <p:cNvSpPr txBox="true"/>
          <p:nvPr/>
        </p:nvSpPr>
        <p:spPr>
          <a:xfrm rot="0">
            <a:off x="751594" y="5596251"/>
            <a:ext cx="4145853" cy="115064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Stefan Günthart: Joining the family business</a:t>
            </a:r>
          </a:p>
          <a:p>
            <a:pPr algn="ctr">
              <a:lnSpc>
                <a:spcPts val="2311"/>
              </a:lnSpc>
            </a:pPr>
            <a:r>
              <a:rPr lang="en-US" sz="2101">
                <a:solidFill>
                  <a:srgbClr val="545454"/>
                </a:solidFill>
                <a:latin typeface="Century Gothic Paneuropean"/>
              </a:rPr>
              <a:t>He contributes to the design and takes on responsibility for it.</a:t>
            </a:r>
          </a:p>
        </p:txBody>
      </p:sp>
      <p:sp>
        <p:nvSpPr>
          <p:cNvPr name="TextBox 25" id="25"/>
          <p:cNvSpPr txBox="true"/>
          <p:nvPr/>
        </p:nvSpPr>
        <p:spPr>
          <a:xfrm rot="0">
            <a:off x="475689"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Stefan Günthart</a:t>
            </a:r>
          </a:p>
        </p:txBody>
      </p:sp>
      <p:sp>
        <p:nvSpPr>
          <p:cNvPr name="TextBox 26" id="26"/>
          <p:cNvSpPr txBox="true"/>
          <p:nvPr/>
        </p:nvSpPr>
        <p:spPr>
          <a:xfrm rot="0">
            <a:off x="4750686"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gift items</a:t>
            </a:r>
          </a:p>
        </p:txBody>
      </p:sp>
      <p:sp>
        <p:nvSpPr>
          <p:cNvPr name="TextBox 27" id="27"/>
          <p:cNvSpPr txBox="true"/>
          <p:nvPr/>
        </p:nvSpPr>
        <p:spPr>
          <a:xfrm rot="0">
            <a:off x="9111560"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production facility</a:t>
            </a:r>
          </a:p>
        </p:txBody>
      </p:sp>
      <p:sp>
        <p:nvSpPr>
          <p:cNvPr name="TextBox 28" id="28"/>
          <p:cNvSpPr txBox="true"/>
          <p:nvPr/>
        </p:nvSpPr>
        <p:spPr>
          <a:xfrm rot="0">
            <a:off x="13101180"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main location</a:t>
            </a:r>
          </a:p>
        </p:txBody>
      </p:sp>
      <p:sp>
        <p:nvSpPr>
          <p:cNvPr name="TextBox 29" id="29"/>
          <p:cNvSpPr txBox="true"/>
          <p:nvPr/>
        </p:nvSpPr>
        <p:spPr>
          <a:xfrm rot="0">
            <a:off x="9357341" y="5656398"/>
            <a:ext cx="3866445" cy="57914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The first production facility in Asia is built</a:t>
            </a:r>
          </a:p>
        </p:txBody>
      </p:sp>
      <p:sp>
        <p:nvSpPr>
          <p:cNvPr name="TextBox 30" id="30"/>
          <p:cNvSpPr txBox="true"/>
          <p:nvPr/>
        </p:nvSpPr>
        <p:spPr>
          <a:xfrm rot="0">
            <a:off x="10469575" y="4289688"/>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1980</a:t>
            </a:r>
          </a:p>
        </p:txBody>
      </p:sp>
      <p:sp>
        <p:nvSpPr>
          <p:cNvPr name="TextBox 31" id="31"/>
          <p:cNvSpPr txBox="true"/>
          <p:nvPr/>
        </p:nvSpPr>
        <p:spPr>
          <a:xfrm rot="0">
            <a:off x="14537298" y="5604646"/>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1981</a:t>
            </a:r>
          </a:p>
        </p:txBody>
      </p:sp>
      <p:sp>
        <p:nvSpPr>
          <p:cNvPr name="TextBox 32" id="32"/>
          <p:cNvSpPr txBox="true"/>
          <p:nvPr/>
        </p:nvSpPr>
        <p:spPr>
          <a:xfrm rot="0">
            <a:off x="6307147" y="5684973"/>
            <a:ext cx="1640769"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1978</a:t>
            </a:r>
          </a:p>
        </p:txBody>
      </p:sp>
      <p:sp>
        <p:nvSpPr>
          <p:cNvPr name="TextBox 33" id="33"/>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THIS VALUABLE EXPERIENCE.</a:t>
            </a:r>
          </a:p>
        </p:txBody>
      </p:sp>
    </p:spTree>
  </p:cSld>
  <p:clrMapOvr>
    <a:masterClrMapping/>
  </p:clrMapOvr>
  <p:transition spd="med">
    <p:push dir="l"/>
  </p:transition>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true" flipV="false" rot="111087">
            <a:off x="9375253" y="5842261"/>
            <a:ext cx="3650983" cy="4777684"/>
          </a:xfrm>
          <a:custGeom>
            <a:avLst/>
            <a:gdLst/>
            <a:ahLst/>
            <a:cxnLst/>
            <a:rect r="r" b="b" t="t" l="l"/>
            <a:pathLst>
              <a:path h="4777684" w="3650983">
                <a:moveTo>
                  <a:pt x="3650984" y="0"/>
                </a:moveTo>
                <a:lnTo>
                  <a:pt x="0" y="0"/>
                </a:lnTo>
                <a:lnTo>
                  <a:pt x="0" y="4777684"/>
                </a:lnTo>
                <a:lnTo>
                  <a:pt x="3650984" y="4777684"/>
                </a:lnTo>
                <a:lnTo>
                  <a:pt x="3650984" y="0"/>
                </a:lnTo>
                <a:close/>
              </a:path>
            </a:pathLst>
          </a:custGeom>
          <a:blipFill>
            <a:blip r:embed="rId11"/>
            <a:stretch>
              <a:fillRect l="-3898" t="-1570" r="-716" b="0"/>
            </a:stretch>
          </a:blipFill>
        </p:spPr>
      </p:sp>
      <p:sp>
        <p:nvSpPr>
          <p:cNvPr name="Freeform 24" id="24"/>
          <p:cNvSpPr/>
          <p:nvPr/>
        </p:nvSpPr>
        <p:spPr>
          <a:xfrm flipH="false" flipV="false" rot="-2700000">
            <a:off x="15453960" y="4866171"/>
            <a:ext cx="3610679" cy="4588823"/>
          </a:xfrm>
          <a:custGeom>
            <a:avLst/>
            <a:gdLst/>
            <a:ahLst/>
            <a:cxnLst/>
            <a:rect r="r" b="b" t="t" l="l"/>
            <a:pathLst>
              <a:path h="4588823" w="3610679">
                <a:moveTo>
                  <a:pt x="0" y="0"/>
                </a:moveTo>
                <a:lnTo>
                  <a:pt x="3610680" y="0"/>
                </a:lnTo>
                <a:lnTo>
                  <a:pt x="3610680" y="4588823"/>
                </a:lnTo>
                <a:lnTo>
                  <a:pt x="0" y="4588823"/>
                </a:lnTo>
                <a:lnTo>
                  <a:pt x="0" y="0"/>
                </a:lnTo>
                <a:close/>
              </a:path>
            </a:pathLst>
          </a:custGeom>
          <a:blipFill>
            <a:blip r:embed="rId12"/>
            <a:stretch>
              <a:fillRect l="0" t="-427" r="0" b="-9978"/>
            </a:stretch>
          </a:blipFill>
        </p:spPr>
      </p:sp>
      <p:sp>
        <p:nvSpPr>
          <p:cNvPr name="Freeform 25" id="25"/>
          <p:cNvSpPr/>
          <p:nvPr/>
        </p:nvSpPr>
        <p:spPr>
          <a:xfrm flipH="false" flipV="false" rot="-612462">
            <a:off x="12861831" y="6037166"/>
            <a:ext cx="3228501" cy="4224823"/>
          </a:xfrm>
          <a:custGeom>
            <a:avLst/>
            <a:gdLst/>
            <a:ahLst/>
            <a:cxnLst/>
            <a:rect r="r" b="b" t="t" l="l"/>
            <a:pathLst>
              <a:path h="4224823" w="3228501">
                <a:moveTo>
                  <a:pt x="0" y="0"/>
                </a:moveTo>
                <a:lnTo>
                  <a:pt x="3228502" y="0"/>
                </a:lnTo>
                <a:lnTo>
                  <a:pt x="3228502" y="4224823"/>
                </a:lnTo>
                <a:lnTo>
                  <a:pt x="0" y="4224823"/>
                </a:lnTo>
                <a:lnTo>
                  <a:pt x="0" y="0"/>
                </a:lnTo>
                <a:close/>
              </a:path>
            </a:pathLst>
          </a:custGeom>
          <a:blipFill>
            <a:blip r:embed="rId13"/>
            <a:stretch>
              <a:fillRect l="-30604" t="-1214" r="-27065" b="-19427"/>
            </a:stretch>
          </a:blipFill>
        </p:spPr>
      </p:sp>
      <p:sp>
        <p:nvSpPr>
          <p:cNvPr name="Freeform 26" id="26"/>
          <p:cNvSpPr/>
          <p:nvPr/>
        </p:nvSpPr>
        <p:spPr>
          <a:xfrm flipH="false" flipV="false" rot="-1805058">
            <a:off x="15772889" y="8028899"/>
            <a:ext cx="2772690" cy="4172073"/>
          </a:xfrm>
          <a:custGeom>
            <a:avLst/>
            <a:gdLst/>
            <a:ahLst/>
            <a:cxnLst/>
            <a:rect r="r" b="b" t="t" l="l"/>
            <a:pathLst>
              <a:path h="4172073" w="2772690">
                <a:moveTo>
                  <a:pt x="0" y="0"/>
                </a:moveTo>
                <a:lnTo>
                  <a:pt x="2772690" y="0"/>
                </a:lnTo>
                <a:lnTo>
                  <a:pt x="2772690" y="4172072"/>
                </a:lnTo>
                <a:lnTo>
                  <a:pt x="0" y="4172072"/>
                </a:lnTo>
                <a:lnTo>
                  <a:pt x="0" y="0"/>
                </a:lnTo>
                <a:close/>
              </a:path>
            </a:pathLst>
          </a:custGeom>
          <a:blipFill>
            <a:blip r:embed="rId14"/>
            <a:stretch>
              <a:fillRect l="0" t="0" r="0" b="0"/>
            </a:stretch>
          </a:blipFill>
        </p:spPr>
      </p:sp>
      <p:sp>
        <p:nvSpPr>
          <p:cNvPr name="TextBox 27" id="27"/>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28" id="28"/>
          <p:cNvSpPr txBox="true"/>
          <p:nvPr/>
        </p:nvSpPr>
        <p:spPr>
          <a:xfrm rot="0">
            <a:off x="11685500" y="4280671"/>
            <a:ext cx="5573800" cy="1011555"/>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We also offer decorations made from non-edible materials for various decorative purposes.</a:t>
            </a:r>
          </a:p>
        </p:txBody>
      </p:sp>
    </p:spTree>
  </p:cSld>
  <p:clrMapOvr>
    <a:masterClrMapping/>
  </p:clrMapOvr>
  <p:transition spd="fast">
    <p:fade/>
  </p:transition>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false" flipV="false" rot="8782845">
            <a:off x="16116462" y="7834660"/>
            <a:ext cx="2079883" cy="2047818"/>
          </a:xfrm>
          <a:custGeom>
            <a:avLst/>
            <a:gdLst/>
            <a:ahLst/>
            <a:cxnLst/>
            <a:rect r="r" b="b" t="t" l="l"/>
            <a:pathLst>
              <a:path h="2047818" w="2079883">
                <a:moveTo>
                  <a:pt x="0" y="0"/>
                </a:moveTo>
                <a:lnTo>
                  <a:pt x="2079883" y="0"/>
                </a:lnTo>
                <a:lnTo>
                  <a:pt x="2079883" y="2047818"/>
                </a:lnTo>
                <a:lnTo>
                  <a:pt x="0" y="2047818"/>
                </a:lnTo>
                <a:lnTo>
                  <a:pt x="0" y="0"/>
                </a:lnTo>
                <a:close/>
              </a:path>
            </a:pathLst>
          </a:custGeom>
          <a:blipFill>
            <a:blip r:embed="rId11"/>
            <a:stretch>
              <a:fillRect l="0" t="0" r="0" b="0"/>
            </a:stretch>
          </a:blipFill>
        </p:spPr>
      </p:sp>
      <p:sp>
        <p:nvSpPr>
          <p:cNvPr name="Freeform 24" id="24"/>
          <p:cNvSpPr/>
          <p:nvPr/>
        </p:nvSpPr>
        <p:spPr>
          <a:xfrm flipH="false" flipV="false" rot="687082">
            <a:off x="15441306" y="5664104"/>
            <a:ext cx="2275611" cy="2240529"/>
          </a:xfrm>
          <a:custGeom>
            <a:avLst/>
            <a:gdLst/>
            <a:ahLst/>
            <a:cxnLst/>
            <a:rect r="r" b="b" t="t" l="l"/>
            <a:pathLst>
              <a:path h="2240529" w="2275611">
                <a:moveTo>
                  <a:pt x="0" y="0"/>
                </a:moveTo>
                <a:lnTo>
                  <a:pt x="2275612" y="0"/>
                </a:lnTo>
                <a:lnTo>
                  <a:pt x="2275612" y="2240529"/>
                </a:lnTo>
                <a:lnTo>
                  <a:pt x="0" y="2240529"/>
                </a:lnTo>
                <a:lnTo>
                  <a:pt x="0" y="0"/>
                </a:lnTo>
                <a:close/>
              </a:path>
            </a:pathLst>
          </a:custGeom>
          <a:blipFill>
            <a:blip r:embed="rId12"/>
            <a:stretch>
              <a:fillRect l="0" t="0" r="-95936" b="0"/>
            </a:stretch>
          </a:blipFill>
        </p:spPr>
      </p:sp>
      <p:sp>
        <p:nvSpPr>
          <p:cNvPr name="Freeform 25" id="25"/>
          <p:cNvSpPr/>
          <p:nvPr/>
        </p:nvSpPr>
        <p:spPr>
          <a:xfrm flipH="false" flipV="false" rot="687082">
            <a:off x="13134446" y="5664104"/>
            <a:ext cx="2275611" cy="2240529"/>
          </a:xfrm>
          <a:custGeom>
            <a:avLst/>
            <a:gdLst/>
            <a:ahLst/>
            <a:cxnLst/>
            <a:rect r="r" b="b" t="t" l="l"/>
            <a:pathLst>
              <a:path h="2240529" w="2275611">
                <a:moveTo>
                  <a:pt x="0" y="0"/>
                </a:moveTo>
                <a:lnTo>
                  <a:pt x="2275611" y="0"/>
                </a:lnTo>
                <a:lnTo>
                  <a:pt x="2275611" y="2240529"/>
                </a:lnTo>
                <a:lnTo>
                  <a:pt x="0" y="2240529"/>
                </a:lnTo>
                <a:lnTo>
                  <a:pt x="0" y="0"/>
                </a:lnTo>
                <a:close/>
              </a:path>
            </a:pathLst>
          </a:custGeom>
          <a:blipFill>
            <a:blip r:embed="rId13"/>
            <a:stretch>
              <a:fillRect l="0" t="-1132" r="0" b="-1132"/>
            </a:stretch>
          </a:blipFill>
        </p:spPr>
      </p:sp>
      <p:sp>
        <p:nvSpPr>
          <p:cNvPr name="Freeform 26" id="26"/>
          <p:cNvSpPr/>
          <p:nvPr/>
        </p:nvSpPr>
        <p:spPr>
          <a:xfrm flipH="false" flipV="false" rot="-1179336">
            <a:off x="13019278" y="7996289"/>
            <a:ext cx="2646202" cy="2655053"/>
          </a:xfrm>
          <a:custGeom>
            <a:avLst/>
            <a:gdLst/>
            <a:ahLst/>
            <a:cxnLst/>
            <a:rect r="r" b="b" t="t" l="l"/>
            <a:pathLst>
              <a:path h="2655053" w="2646202">
                <a:moveTo>
                  <a:pt x="0" y="0"/>
                </a:moveTo>
                <a:lnTo>
                  <a:pt x="2646202" y="0"/>
                </a:lnTo>
                <a:lnTo>
                  <a:pt x="2646202" y="2655053"/>
                </a:lnTo>
                <a:lnTo>
                  <a:pt x="0" y="2655053"/>
                </a:lnTo>
                <a:lnTo>
                  <a:pt x="0" y="0"/>
                </a:lnTo>
                <a:close/>
              </a:path>
            </a:pathLst>
          </a:custGeom>
          <a:blipFill>
            <a:blip r:embed="rId14"/>
            <a:stretch>
              <a:fillRect l="0" t="0" r="0" b="0"/>
            </a:stretch>
          </a:blipFill>
        </p:spPr>
      </p:sp>
      <p:sp>
        <p:nvSpPr>
          <p:cNvPr name="Freeform 27" id="27"/>
          <p:cNvSpPr/>
          <p:nvPr/>
        </p:nvSpPr>
        <p:spPr>
          <a:xfrm flipH="false" flipV="false" rot="-1349708">
            <a:off x="11050839" y="6694114"/>
            <a:ext cx="2140665" cy="1882894"/>
          </a:xfrm>
          <a:custGeom>
            <a:avLst/>
            <a:gdLst/>
            <a:ahLst/>
            <a:cxnLst/>
            <a:rect r="r" b="b" t="t" l="l"/>
            <a:pathLst>
              <a:path h="1882894" w="2140665">
                <a:moveTo>
                  <a:pt x="0" y="0"/>
                </a:moveTo>
                <a:lnTo>
                  <a:pt x="2140666" y="0"/>
                </a:lnTo>
                <a:lnTo>
                  <a:pt x="2140666" y="1882894"/>
                </a:lnTo>
                <a:lnTo>
                  <a:pt x="0" y="1882894"/>
                </a:lnTo>
                <a:lnTo>
                  <a:pt x="0" y="0"/>
                </a:lnTo>
                <a:close/>
              </a:path>
            </a:pathLst>
          </a:custGeom>
          <a:blipFill>
            <a:blip r:embed="rId15"/>
            <a:stretch>
              <a:fillRect l="0" t="-3221" r="0" b="-3221"/>
            </a:stretch>
          </a:blipFill>
        </p:spPr>
      </p:sp>
      <p:sp>
        <p:nvSpPr>
          <p:cNvPr name="Freeform 28" id="28"/>
          <p:cNvSpPr/>
          <p:nvPr/>
        </p:nvSpPr>
        <p:spPr>
          <a:xfrm flipH="false" flipV="false" rot="0">
            <a:off x="10053359" y="8474455"/>
            <a:ext cx="2260475" cy="2221858"/>
          </a:xfrm>
          <a:custGeom>
            <a:avLst/>
            <a:gdLst/>
            <a:ahLst/>
            <a:cxnLst/>
            <a:rect r="r" b="b" t="t" l="l"/>
            <a:pathLst>
              <a:path h="2221858" w="2260475">
                <a:moveTo>
                  <a:pt x="0" y="0"/>
                </a:moveTo>
                <a:lnTo>
                  <a:pt x="2260474" y="0"/>
                </a:lnTo>
                <a:lnTo>
                  <a:pt x="2260474" y="2221858"/>
                </a:lnTo>
                <a:lnTo>
                  <a:pt x="0" y="2221858"/>
                </a:lnTo>
                <a:lnTo>
                  <a:pt x="0" y="0"/>
                </a:lnTo>
                <a:close/>
              </a:path>
            </a:pathLst>
          </a:custGeom>
          <a:blipFill>
            <a:blip r:embed="rId16"/>
            <a:stretch>
              <a:fillRect l="0" t="0" r="0" b="0"/>
            </a:stretch>
          </a:blipFill>
        </p:spPr>
      </p:sp>
      <p:sp>
        <p:nvSpPr>
          <p:cNvPr name="TextBox 29" id="29"/>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0" id="30"/>
          <p:cNvSpPr txBox="true"/>
          <p:nvPr/>
        </p:nvSpPr>
        <p:spPr>
          <a:xfrm rot="0">
            <a:off x="11685500" y="4277110"/>
            <a:ext cx="5573800" cy="344805"/>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variety of chocolate decorations</a:t>
            </a:r>
          </a:p>
        </p:txBody>
      </p:sp>
    </p:spTree>
  </p:cSld>
  <p:clrMapOvr>
    <a:masterClrMapping/>
  </p:clrMapOvr>
  <p:transition spd="fast">
    <p:fade/>
  </p:transition>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false" flipV="false" rot="1969064">
            <a:off x="9329144" y="7216965"/>
            <a:ext cx="6272098" cy="4851365"/>
          </a:xfrm>
          <a:custGeom>
            <a:avLst/>
            <a:gdLst/>
            <a:ahLst/>
            <a:cxnLst/>
            <a:rect r="r" b="b" t="t" l="l"/>
            <a:pathLst>
              <a:path h="4851365" w="6272098">
                <a:moveTo>
                  <a:pt x="0" y="0"/>
                </a:moveTo>
                <a:lnTo>
                  <a:pt x="6272098" y="0"/>
                </a:lnTo>
                <a:lnTo>
                  <a:pt x="6272098" y="4851366"/>
                </a:lnTo>
                <a:lnTo>
                  <a:pt x="0" y="4851366"/>
                </a:lnTo>
                <a:lnTo>
                  <a:pt x="0" y="0"/>
                </a:lnTo>
                <a:close/>
              </a:path>
            </a:pathLst>
          </a:custGeom>
          <a:blipFill>
            <a:blip r:embed="rId11"/>
            <a:stretch>
              <a:fillRect l="0" t="-188" r="-2494" b="-188"/>
            </a:stretch>
          </a:blipFill>
        </p:spPr>
      </p:sp>
      <p:sp>
        <p:nvSpPr>
          <p:cNvPr name="Freeform 24" id="24"/>
          <p:cNvSpPr/>
          <p:nvPr/>
        </p:nvSpPr>
        <p:spPr>
          <a:xfrm flipH="false" flipV="false" rot="-93198">
            <a:off x="13310046" y="5139422"/>
            <a:ext cx="3397525" cy="6410424"/>
          </a:xfrm>
          <a:custGeom>
            <a:avLst/>
            <a:gdLst/>
            <a:ahLst/>
            <a:cxnLst/>
            <a:rect r="r" b="b" t="t" l="l"/>
            <a:pathLst>
              <a:path h="6410424" w="3397525">
                <a:moveTo>
                  <a:pt x="0" y="0"/>
                </a:moveTo>
                <a:lnTo>
                  <a:pt x="3397524" y="0"/>
                </a:lnTo>
                <a:lnTo>
                  <a:pt x="3397524" y="6410424"/>
                </a:lnTo>
                <a:lnTo>
                  <a:pt x="0" y="6410424"/>
                </a:lnTo>
                <a:lnTo>
                  <a:pt x="0" y="0"/>
                </a:lnTo>
                <a:close/>
              </a:path>
            </a:pathLst>
          </a:custGeom>
          <a:blipFill>
            <a:blip r:embed="rId12"/>
            <a:stretch>
              <a:fillRect l="0" t="0" r="0" b="0"/>
            </a:stretch>
          </a:blipFill>
        </p:spPr>
      </p:sp>
      <p:sp>
        <p:nvSpPr>
          <p:cNvPr name="Freeform 25" id="25"/>
          <p:cNvSpPr/>
          <p:nvPr/>
        </p:nvSpPr>
        <p:spPr>
          <a:xfrm flipH="false" flipV="false" rot="493956">
            <a:off x="15847121" y="5355964"/>
            <a:ext cx="3397525" cy="6410424"/>
          </a:xfrm>
          <a:custGeom>
            <a:avLst/>
            <a:gdLst/>
            <a:ahLst/>
            <a:cxnLst/>
            <a:rect r="r" b="b" t="t" l="l"/>
            <a:pathLst>
              <a:path h="6410424" w="3397525">
                <a:moveTo>
                  <a:pt x="0" y="0"/>
                </a:moveTo>
                <a:lnTo>
                  <a:pt x="3397525" y="0"/>
                </a:lnTo>
                <a:lnTo>
                  <a:pt x="3397525" y="6410425"/>
                </a:lnTo>
                <a:lnTo>
                  <a:pt x="0" y="6410425"/>
                </a:lnTo>
                <a:lnTo>
                  <a:pt x="0" y="0"/>
                </a:lnTo>
                <a:close/>
              </a:path>
            </a:pathLst>
          </a:custGeom>
          <a:blipFill>
            <a:blip r:embed="rId13"/>
            <a:stretch>
              <a:fillRect l="0" t="0" r="0" b="-8163"/>
            </a:stretch>
          </a:blipFill>
        </p:spPr>
      </p:sp>
      <p:sp>
        <p:nvSpPr>
          <p:cNvPr name="Freeform 26" id="26"/>
          <p:cNvSpPr/>
          <p:nvPr/>
        </p:nvSpPr>
        <p:spPr>
          <a:xfrm flipH="false" flipV="false" rot="-481506">
            <a:off x="11180449" y="6072138"/>
            <a:ext cx="3397525" cy="6410424"/>
          </a:xfrm>
          <a:custGeom>
            <a:avLst/>
            <a:gdLst/>
            <a:ahLst/>
            <a:cxnLst/>
            <a:rect r="r" b="b" t="t" l="l"/>
            <a:pathLst>
              <a:path h="6410424" w="3397525">
                <a:moveTo>
                  <a:pt x="0" y="0"/>
                </a:moveTo>
                <a:lnTo>
                  <a:pt x="3397525" y="0"/>
                </a:lnTo>
                <a:lnTo>
                  <a:pt x="3397525" y="6410424"/>
                </a:lnTo>
                <a:lnTo>
                  <a:pt x="0" y="6410424"/>
                </a:lnTo>
                <a:lnTo>
                  <a:pt x="0" y="0"/>
                </a:lnTo>
                <a:close/>
              </a:path>
            </a:pathLst>
          </a:custGeom>
          <a:blipFill>
            <a:blip r:embed="rId14"/>
            <a:stretch>
              <a:fillRect l="0" t="0" r="0" b="-14285"/>
            </a:stretch>
          </a:blipFill>
        </p:spPr>
      </p:sp>
      <p:sp>
        <p:nvSpPr>
          <p:cNvPr name="TextBox 27" id="27"/>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28" id="28"/>
          <p:cNvSpPr txBox="true"/>
          <p:nvPr/>
        </p:nvSpPr>
        <p:spPr>
          <a:xfrm rot="0">
            <a:off x="11685500" y="4271146"/>
            <a:ext cx="5573800" cy="1011555"/>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a range of accessories for confectionery, like cake laces and bridal couples</a:t>
            </a:r>
          </a:p>
        </p:txBody>
      </p:sp>
    </p:spTree>
  </p:cSld>
  <p:clrMapOvr>
    <a:masterClrMapping/>
  </p:clrMapOvr>
  <p:transition spd="fast">
    <p:fade/>
  </p:transition>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79183" y="3307673"/>
            <a:ext cx="3671669" cy="3671654"/>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2507060" y="172065"/>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1808612" y="4140146"/>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661705" y="1316630"/>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sp>
        <p:nvSpPr>
          <p:cNvPr name="Freeform 15" id="15"/>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7"/>
            <a:stretch>
              <a:fillRect l="0" t="-1989" r="-55" b="-1989"/>
            </a:stretch>
          </a:blipFill>
        </p:spPr>
      </p:sp>
      <p:sp>
        <p:nvSpPr>
          <p:cNvPr name="Freeform 16" id="16"/>
          <p:cNvSpPr/>
          <p:nvPr/>
        </p:nvSpPr>
        <p:spPr>
          <a:xfrm flipH="false" flipV="false" rot="0">
            <a:off x="1282648" y="4233046"/>
            <a:ext cx="4455540" cy="1962120"/>
          </a:xfrm>
          <a:custGeom>
            <a:avLst/>
            <a:gdLst/>
            <a:ahLst/>
            <a:cxnLst/>
            <a:rect r="r" b="b" t="t" l="l"/>
            <a:pathLst>
              <a:path h="1962120" w="4455540">
                <a:moveTo>
                  <a:pt x="0" y="0"/>
                </a:moveTo>
                <a:lnTo>
                  <a:pt x="4455540" y="0"/>
                </a:lnTo>
                <a:lnTo>
                  <a:pt x="4455540" y="1962119"/>
                </a:lnTo>
                <a:lnTo>
                  <a:pt x="0" y="1962119"/>
                </a:lnTo>
                <a:lnTo>
                  <a:pt x="0" y="0"/>
                </a:lnTo>
                <a:close/>
              </a:path>
            </a:pathLst>
          </a:custGeom>
          <a:blipFill>
            <a:blip r:embed="rId7"/>
            <a:stretch>
              <a:fillRect l="0" t="0" r="-43" b="-1950"/>
            </a:stretch>
          </a:blipFill>
        </p:spPr>
      </p:sp>
      <p:grpSp>
        <p:nvGrpSpPr>
          <p:cNvPr name="Group 17" id="17"/>
          <p:cNvGrpSpPr>
            <a:grpSpLocks noChangeAspect="true"/>
          </p:cNvGrpSpPr>
          <p:nvPr/>
        </p:nvGrpSpPr>
        <p:grpSpPr>
          <a:xfrm rot="0">
            <a:off x="2507060" y="810822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grpSp>
        <p:nvGrpSpPr>
          <p:cNvPr name="Group 19" id="19"/>
          <p:cNvGrpSpPr>
            <a:grpSpLocks noChangeAspect="true"/>
          </p:cNvGrpSpPr>
          <p:nvPr/>
        </p:nvGrpSpPr>
        <p:grpSpPr>
          <a:xfrm rot="0">
            <a:off x="5675825" y="6908182"/>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21" id="21"/>
          <p:cNvGrpSpPr>
            <a:grpSpLocks noChangeAspect="true"/>
          </p:cNvGrpSpPr>
          <p:nvPr/>
        </p:nvGrpSpPr>
        <p:grpSpPr>
          <a:xfrm rot="0">
            <a:off x="-661705" y="7104874"/>
            <a:ext cx="2006715" cy="2006707"/>
            <a:chOff x="0" y="0"/>
            <a:chExt cx="6350000" cy="6349975"/>
          </a:xfrm>
        </p:grpSpPr>
        <p:sp>
          <p:nvSpPr>
            <p:cNvPr name="Freeform 22" id="2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3" id="23"/>
          <p:cNvSpPr/>
          <p:nvPr/>
        </p:nvSpPr>
        <p:spPr>
          <a:xfrm flipH="false" flipV="false" rot="290717">
            <a:off x="16082460" y="5200650"/>
            <a:ext cx="2219242" cy="6103743"/>
          </a:xfrm>
          <a:custGeom>
            <a:avLst/>
            <a:gdLst/>
            <a:ahLst/>
            <a:cxnLst/>
            <a:rect r="r" b="b" t="t" l="l"/>
            <a:pathLst>
              <a:path h="6103743" w="2219242">
                <a:moveTo>
                  <a:pt x="0" y="0"/>
                </a:moveTo>
                <a:lnTo>
                  <a:pt x="2219243" y="0"/>
                </a:lnTo>
                <a:lnTo>
                  <a:pt x="2219243" y="6103743"/>
                </a:lnTo>
                <a:lnTo>
                  <a:pt x="0" y="6103743"/>
                </a:lnTo>
                <a:lnTo>
                  <a:pt x="0" y="0"/>
                </a:lnTo>
                <a:close/>
              </a:path>
            </a:pathLst>
          </a:custGeom>
          <a:blipFill>
            <a:blip r:embed="rId11"/>
            <a:stretch>
              <a:fillRect l="-1190" t="0" r="0" b="0"/>
            </a:stretch>
          </a:blipFill>
        </p:spPr>
      </p:sp>
      <p:sp>
        <p:nvSpPr>
          <p:cNvPr name="Freeform 24" id="24"/>
          <p:cNvSpPr/>
          <p:nvPr/>
        </p:nvSpPr>
        <p:spPr>
          <a:xfrm flipH="false" flipV="false" rot="-93198">
            <a:off x="13914942" y="8276247"/>
            <a:ext cx="1775133" cy="1814962"/>
          </a:xfrm>
          <a:custGeom>
            <a:avLst/>
            <a:gdLst/>
            <a:ahLst/>
            <a:cxnLst/>
            <a:rect r="r" b="b" t="t" l="l"/>
            <a:pathLst>
              <a:path h="1814962" w="1775133">
                <a:moveTo>
                  <a:pt x="0" y="0"/>
                </a:moveTo>
                <a:lnTo>
                  <a:pt x="1775133" y="0"/>
                </a:lnTo>
                <a:lnTo>
                  <a:pt x="1775133" y="1814962"/>
                </a:lnTo>
                <a:lnTo>
                  <a:pt x="0" y="1814962"/>
                </a:lnTo>
                <a:lnTo>
                  <a:pt x="0" y="0"/>
                </a:lnTo>
                <a:close/>
              </a:path>
            </a:pathLst>
          </a:custGeom>
          <a:blipFill>
            <a:blip r:embed="rId12"/>
            <a:stretch>
              <a:fillRect l="-3375" t="0" r="-3375" b="-1711"/>
            </a:stretch>
          </a:blipFill>
        </p:spPr>
      </p:sp>
      <p:sp>
        <p:nvSpPr>
          <p:cNvPr name="Freeform 25" id="25"/>
          <p:cNvSpPr/>
          <p:nvPr/>
        </p:nvSpPr>
        <p:spPr>
          <a:xfrm flipH="false" flipV="false" rot="-93198">
            <a:off x="14257528" y="6218918"/>
            <a:ext cx="1775133" cy="1670616"/>
          </a:xfrm>
          <a:custGeom>
            <a:avLst/>
            <a:gdLst/>
            <a:ahLst/>
            <a:cxnLst/>
            <a:rect r="r" b="b" t="t" l="l"/>
            <a:pathLst>
              <a:path h="1670616" w="1775133">
                <a:moveTo>
                  <a:pt x="0" y="0"/>
                </a:moveTo>
                <a:lnTo>
                  <a:pt x="1775132" y="0"/>
                </a:lnTo>
                <a:lnTo>
                  <a:pt x="1775132" y="1670616"/>
                </a:lnTo>
                <a:lnTo>
                  <a:pt x="0" y="1670616"/>
                </a:lnTo>
                <a:lnTo>
                  <a:pt x="0" y="0"/>
                </a:lnTo>
                <a:close/>
              </a:path>
            </a:pathLst>
          </a:custGeom>
          <a:blipFill>
            <a:blip r:embed="rId13"/>
            <a:stretch>
              <a:fillRect l="0" t="-2552" r="0" b="-2552"/>
            </a:stretch>
          </a:blipFill>
        </p:spPr>
      </p:sp>
      <p:sp>
        <p:nvSpPr>
          <p:cNvPr name="Freeform 26" id="26"/>
          <p:cNvSpPr/>
          <p:nvPr/>
        </p:nvSpPr>
        <p:spPr>
          <a:xfrm flipH="false" flipV="false" rot="-398613">
            <a:off x="11347627" y="6798123"/>
            <a:ext cx="2250174" cy="3197383"/>
          </a:xfrm>
          <a:custGeom>
            <a:avLst/>
            <a:gdLst/>
            <a:ahLst/>
            <a:cxnLst/>
            <a:rect r="r" b="b" t="t" l="l"/>
            <a:pathLst>
              <a:path h="3197383" w="2250174">
                <a:moveTo>
                  <a:pt x="0" y="0"/>
                </a:moveTo>
                <a:lnTo>
                  <a:pt x="2250175" y="0"/>
                </a:lnTo>
                <a:lnTo>
                  <a:pt x="2250175" y="3197383"/>
                </a:lnTo>
                <a:lnTo>
                  <a:pt x="0" y="3197383"/>
                </a:lnTo>
                <a:lnTo>
                  <a:pt x="0" y="0"/>
                </a:lnTo>
                <a:close/>
              </a:path>
            </a:pathLst>
          </a:custGeom>
          <a:blipFill>
            <a:blip r:embed="rId14"/>
            <a:stretch>
              <a:fillRect l="-2350" t="0" r="-2350" b="-650"/>
            </a:stretch>
          </a:blipFill>
        </p:spPr>
      </p:sp>
      <p:sp>
        <p:nvSpPr>
          <p:cNvPr name="TextBox 27" id="27"/>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28" id="28"/>
          <p:cNvSpPr txBox="true"/>
          <p:nvPr/>
        </p:nvSpPr>
        <p:spPr>
          <a:xfrm rot="0">
            <a:off x="11685500" y="4271146"/>
            <a:ext cx="5573800" cy="1344930"/>
          </a:xfrm>
          <a:prstGeom prst="rect">
            <a:avLst/>
          </a:prstGeom>
        </p:spPr>
        <p:txBody>
          <a:bodyPr anchor="t" rtlCol="false" tIns="0" lIns="0" bIns="0" rIns="0">
            <a:spAutoFit/>
          </a:bodyPr>
          <a:lstStyle/>
          <a:p>
            <a:pPr marL="518158" indent="-259079" lvl="1">
              <a:lnSpc>
                <a:spcPts val="2639"/>
              </a:lnSpc>
              <a:buFont typeface="Arial"/>
              <a:buChar char="•"/>
            </a:pPr>
            <a:r>
              <a:rPr lang="en-US" sz="2399">
                <a:solidFill>
                  <a:srgbClr val="545454"/>
                </a:solidFill>
                <a:latin typeface="Century Gothic Paneuropean Bold"/>
              </a:rPr>
              <a:t>a selection of products designed to visually enhance surfaces, such as sprays containing cocoa butter or mica powder</a:t>
            </a:r>
          </a:p>
        </p:txBody>
      </p:sp>
    </p:spTree>
  </p:cSld>
  <p:clrMapOvr>
    <a:masterClrMapping/>
  </p:clrMapOvr>
  <p:transition spd="fast">
    <p:fade/>
  </p:transition>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36674" y="2962625"/>
            <a:ext cx="4459899" cy="1925959"/>
          </a:xfrm>
          <a:custGeom>
            <a:avLst/>
            <a:gdLst/>
            <a:ahLst/>
            <a:cxnLst/>
            <a:rect r="r" b="b" t="t" l="l"/>
            <a:pathLst>
              <a:path h="1925959" w="4459899">
                <a:moveTo>
                  <a:pt x="0" y="0"/>
                </a:moveTo>
                <a:lnTo>
                  <a:pt x="4459898" y="0"/>
                </a:lnTo>
                <a:lnTo>
                  <a:pt x="4459898" y="1925959"/>
                </a:lnTo>
                <a:lnTo>
                  <a:pt x="0" y="1925959"/>
                </a:lnTo>
                <a:lnTo>
                  <a:pt x="0" y="0"/>
                </a:lnTo>
                <a:close/>
              </a:path>
            </a:pathLst>
          </a:custGeom>
          <a:blipFill>
            <a:blip r:embed="rId2"/>
            <a:stretch>
              <a:fillRect l="0" t="-1989" r="-55" b="-1989"/>
            </a:stretch>
          </a:blipFill>
        </p:spPr>
      </p:sp>
      <p:sp>
        <p:nvSpPr>
          <p:cNvPr name="Freeform 3" id="3"/>
          <p:cNvSpPr/>
          <p:nvPr/>
        </p:nvSpPr>
        <p:spPr>
          <a:xfrm flipH="false" flipV="false" rot="0">
            <a:off x="507557" y="3081972"/>
            <a:ext cx="5972662" cy="1997844"/>
          </a:xfrm>
          <a:custGeom>
            <a:avLst/>
            <a:gdLst/>
            <a:ahLst/>
            <a:cxnLst/>
            <a:rect r="r" b="b" t="t" l="l"/>
            <a:pathLst>
              <a:path h="1997844" w="5972662">
                <a:moveTo>
                  <a:pt x="0" y="0"/>
                </a:moveTo>
                <a:lnTo>
                  <a:pt x="5972662" y="0"/>
                </a:lnTo>
                <a:lnTo>
                  <a:pt x="5972662" y="1997844"/>
                </a:lnTo>
                <a:lnTo>
                  <a:pt x="0" y="1997844"/>
                </a:lnTo>
                <a:lnTo>
                  <a:pt x="0" y="0"/>
                </a:lnTo>
                <a:close/>
              </a:path>
            </a:pathLst>
          </a:custGeom>
          <a:blipFill>
            <a:blip r:embed="rId3"/>
            <a:stretch>
              <a:fillRect l="0" t="-21529" r="0" b="-8821"/>
            </a:stretch>
          </a:blipFill>
        </p:spPr>
      </p:sp>
      <p:grpSp>
        <p:nvGrpSpPr>
          <p:cNvPr name="Group 4" id="4"/>
          <p:cNvGrpSpPr>
            <a:grpSpLocks noChangeAspect="true"/>
          </p:cNvGrpSpPr>
          <p:nvPr/>
        </p:nvGrpSpPr>
        <p:grpSpPr>
          <a:xfrm rot="0">
            <a:off x="1032125" y="5079816"/>
            <a:ext cx="4923526" cy="2769449"/>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38897" r="0" b="-38897"/>
              </a:stretch>
            </a:blipFill>
          </p:spPr>
        </p:sp>
      </p:grpSp>
      <p:grpSp>
        <p:nvGrpSpPr>
          <p:cNvPr name="Group 6" id="6"/>
          <p:cNvGrpSpPr>
            <a:grpSpLocks noChangeAspect="true"/>
          </p:cNvGrpSpPr>
          <p:nvPr/>
        </p:nvGrpSpPr>
        <p:grpSpPr>
          <a:xfrm rot="0">
            <a:off x="6904860" y="5079816"/>
            <a:ext cx="4923526" cy="2769449"/>
            <a:chOff x="0" y="0"/>
            <a:chExt cx="11289030" cy="6350000"/>
          </a:xfrm>
        </p:grpSpPr>
        <p:sp>
          <p:nvSpPr>
            <p:cNvPr name="Freeform 7" id="7"/>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0" t="-11783" r="0" b="-11783"/>
              </a:stretch>
            </a:blipFill>
          </p:spPr>
        </p:sp>
      </p:grpSp>
      <p:grpSp>
        <p:nvGrpSpPr>
          <p:cNvPr name="Group 8" id="8"/>
          <p:cNvGrpSpPr>
            <a:grpSpLocks noChangeAspect="true"/>
          </p:cNvGrpSpPr>
          <p:nvPr/>
        </p:nvGrpSpPr>
        <p:grpSpPr>
          <a:xfrm rot="0">
            <a:off x="12373874" y="5079816"/>
            <a:ext cx="4923526" cy="2769449"/>
            <a:chOff x="0" y="0"/>
            <a:chExt cx="11289030" cy="6350000"/>
          </a:xfrm>
        </p:grpSpPr>
        <p:sp>
          <p:nvSpPr>
            <p:cNvPr name="Freeform 9" id="9"/>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0" t="-18340" r="0" b="-18340"/>
              </a:stretch>
            </a:blipFill>
          </p:spPr>
        </p:sp>
      </p:grpSp>
      <p:sp>
        <p:nvSpPr>
          <p:cNvPr name="TextBox 10" id="10"/>
          <p:cNvSpPr txBox="true"/>
          <p:nvPr/>
        </p:nvSpPr>
        <p:spPr>
          <a:xfrm rot="0">
            <a:off x="1028700" y="1252855"/>
            <a:ext cx="13030903"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THE THREE MAIN CATEGORIES</a:t>
            </a:r>
          </a:p>
        </p:txBody>
      </p:sp>
      <p:sp>
        <p:nvSpPr>
          <p:cNvPr name="TextBox 11" id="11"/>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OUR SWEET PRODUCTS</a:t>
            </a:r>
          </a:p>
        </p:txBody>
      </p:sp>
      <p:sp>
        <p:nvSpPr>
          <p:cNvPr name="TextBox 12" id="12"/>
          <p:cNvSpPr txBox="true"/>
          <p:nvPr/>
        </p:nvSpPr>
        <p:spPr>
          <a:xfrm rot="0">
            <a:off x="1028700" y="8147050"/>
            <a:ext cx="4923526" cy="1111250"/>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This product line is distinguished by its imaginative decoration and user-friendly design, specifically developed for the end consumer.</a:t>
            </a:r>
          </a:p>
        </p:txBody>
      </p:sp>
      <p:sp>
        <p:nvSpPr>
          <p:cNvPr name="TextBox 13" id="13"/>
          <p:cNvSpPr txBox="true"/>
          <p:nvPr/>
        </p:nvSpPr>
        <p:spPr>
          <a:xfrm rot="0">
            <a:off x="6762919" y="8147050"/>
            <a:ext cx="5207408" cy="1111250"/>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Discover a wide range of high-quality decorations and accessories for pastry, confectionery and gastronomy, and let your creativity soar.</a:t>
            </a:r>
          </a:p>
        </p:txBody>
      </p:sp>
      <p:sp>
        <p:nvSpPr>
          <p:cNvPr name="TextBox 14" id="14"/>
          <p:cNvSpPr txBox="true"/>
          <p:nvPr/>
        </p:nvSpPr>
        <p:spPr>
          <a:xfrm rot="0">
            <a:off x="12373874" y="8154065"/>
            <a:ext cx="4885426" cy="835025"/>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Explore our exclusive and diverse selection of high-quality gifts designed for every special occasion.</a:t>
            </a:r>
          </a:p>
        </p:txBody>
      </p:sp>
      <p:grpSp>
        <p:nvGrpSpPr>
          <p:cNvPr name="Group 15" id="15"/>
          <p:cNvGrpSpPr/>
          <p:nvPr/>
        </p:nvGrpSpPr>
        <p:grpSpPr>
          <a:xfrm rot="0">
            <a:off x="11970327" y="2962625"/>
            <a:ext cx="5492566" cy="1829333"/>
            <a:chOff x="0" y="0"/>
            <a:chExt cx="1446602" cy="481800"/>
          </a:xfrm>
        </p:grpSpPr>
        <p:sp>
          <p:nvSpPr>
            <p:cNvPr name="Freeform 16" id="16"/>
            <p:cNvSpPr/>
            <p:nvPr/>
          </p:nvSpPr>
          <p:spPr>
            <a:xfrm flipH="false" flipV="false" rot="0">
              <a:off x="0" y="0"/>
              <a:ext cx="1446602" cy="481800"/>
            </a:xfrm>
            <a:custGeom>
              <a:avLst/>
              <a:gdLst/>
              <a:ahLst/>
              <a:cxnLst/>
              <a:rect r="r" b="b" t="t" l="l"/>
              <a:pathLst>
                <a:path h="481800" w="1446602">
                  <a:moveTo>
                    <a:pt x="0" y="0"/>
                  </a:moveTo>
                  <a:lnTo>
                    <a:pt x="1446602" y="0"/>
                  </a:lnTo>
                  <a:lnTo>
                    <a:pt x="1446602" y="481800"/>
                  </a:lnTo>
                  <a:lnTo>
                    <a:pt x="0" y="481800"/>
                  </a:lnTo>
                  <a:close/>
                </a:path>
              </a:pathLst>
            </a:custGeom>
            <a:solidFill>
              <a:srgbClr val="29261D"/>
            </a:solidFill>
          </p:spPr>
        </p:sp>
        <p:sp>
          <p:nvSpPr>
            <p:cNvPr name="TextBox 17" id="17"/>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18" id="18"/>
          <p:cNvSpPr/>
          <p:nvPr/>
        </p:nvSpPr>
        <p:spPr>
          <a:xfrm flipH="false" flipV="false" rot="0">
            <a:off x="12060600" y="2947334"/>
            <a:ext cx="5402293" cy="1844624"/>
          </a:xfrm>
          <a:custGeom>
            <a:avLst/>
            <a:gdLst/>
            <a:ahLst/>
            <a:cxnLst/>
            <a:rect r="r" b="b" t="t" l="l"/>
            <a:pathLst>
              <a:path h="1844624" w="5402293">
                <a:moveTo>
                  <a:pt x="0" y="0"/>
                </a:moveTo>
                <a:lnTo>
                  <a:pt x="5402293" y="0"/>
                </a:lnTo>
                <a:lnTo>
                  <a:pt x="5402293" y="1844624"/>
                </a:lnTo>
                <a:lnTo>
                  <a:pt x="0" y="1844624"/>
                </a:lnTo>
                <a:lnTo>
                  <a:pt x="0" y="0"/>
                </a:lnTo>
                <a:close/>
              </a:path>
            </a:pathLst>
          </a:custGeom>
          <a:blipFill>
            <a:blip r:embed="rId7"/>
            <a:stretch>
              <a:fillRect l="0" t="-3666" r="-2030" b="-21417"/>
            </a:stretch>
          </a:blipFill>
        </p:spPr>
      </p:sp>
    </p:spTree>
  </p:cSld>
  <p:clrMapOvr>
    <a:masterClrMapping/>
  </p:clrMapOvr>
  <p:transition spd="fast">
    <p:fade/>
  </p:transition>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364152" y="-204769"/>
            <a:ext cx="19016305" cy="10696538"/>
            <a:chOff x="0" y="0"/>
            <a:chExt cx="11289030" cy="6350000"/>
          </a:xfrm>
        </p:grpSpPr>
        <p:sp>
          <p:nvSpPr>
            <p:cNvPr name="Freeform 3" id="3"/>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0" t="-18340" r="0" b="-18340"/>
              </a:stretch>
            </a:blipFill>
          </p:spPr>
        </p:sp>
      </p:grpSp>
    </p:spTree>
  </p:cSld>
  <p:clrMapOvr>
    <a:masterClrMapping/>
  </p:clrMapOvr>
  <p:transition spd="slow">
    <p:fade/>
  </p:transition>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grpSp>
        <p:nvGrpSpPr>
          <p:cNvPr name="Group 3" id="3"/>
          <p:cNvGrpSpPr>
            <a:grpSpLocks noChangeAspect="true"/>
          </p:cNvGrpSpPr>
          <p:nvPr/>
        </p:nvGrpSpPr>
        <p:grpSpPr>
          <a:xfrm rot="0">
            <a:off x="10284559" y="4066413"/>
            <a:ext cx="8832309" cy="6478629"/>
            <a:chOff x="0" y="0"/>
            <a:chExt cx="4198620" cy="3079750"/>
          </a:xfrm>
        </p:grpSpPr>
        <p:sp>
          <p:nvSpPr>
            <p:cNvPr name="Freeform 4" id="4"/>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0" t="-5230" r="0" b="0"/>
              </a:stretch>
            </a:blipFill>
          </p:spPr>
        </p:sp>
      </p:grpSp>
      <p:sp>
        <p:nvSpPr>
          <p:cNvPr name="TextBox 5" id="5"/>
          <p:cNvSpPr txBox="true"/>
          <p:nvPr/>
        </p:nvSpPr>
        <p:spPr>
          <a:xfrm rot="0">
            <a:off x="1028700" y="1252855"/>
            <a:ext cx="13030903"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THE SWEET WORLD</a:t>
            </a:r>
          </a:p>
        </p:txBody>
      </p:sp>
      <p:sp>
        <p:nvSpPr>
          <p:cNvPr name="TextBox 6" id="6"/>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OF GIFTS</a:t>
            </a:r>
          </a:p>
        </p:txBody>
      </p:sp>
      <p:sp>
        <p:nvSpPr>
          <p:cNvPr name="TextBox 7" id="7"/>
          <p:cNvSpPr txBox="true"/>
          <p:nvPr/>
        </p:nvSpPr>
        <p:spPr>
          <a:xfrm rot="0">
            <a:off x="1028700" y="3307820"/>
            <a:ext cx="12331975" cy="728345"/>
          </a:xfrm>
          <a:prstGeom prst="rect">
            <a:avLst/>
          </a:prstGeom>
        </p:spPr>
        <p:txBody>
          <a:bodyPr anchor="t" rtlCol="false" tIns="0" lIns="0" bIns="0" rIns="0">
            <a:spAutoFit/>
          </a:bodyPr>
          <a:lstStyle/>
          <a:p>
            <a:pPr>
              <a:lnSpc>
                <a:spcPts val="2859"/>
              </a:lnSpc>
            </a:pPr>
            <a:r>
              <a:rPr lang="en-US" sz="2599">
                <a:solidFill>
                  <a:srgbClr val="545454"/>
                </a:solidFill>
                <a:latin typeface="Century Gothic Paneuropean Bold"/>
              </a:rPr>
              <a:t>"Chocolate Emotion - Emotions Crafted in Chocolate. Our name tells the whole story. WE EVOKE EMOTIONS - because we feel them!"</a:t>
            </a:r>
          </a:p>
        </p:txBody>
      </p:sp>
      <p:sp>
        <p:nvSpPr>
          <p:cNvPr name="TextBox 8" id="8"/>
          <p:cNvSpPr txBox="true"/>
          <p:nvPr/>
        </p:nvSpPr>
        <p:spPr>
          <a:xfrm rot="0">
            <a:off x="1028700" y="4193794"/>
            <a:ext cx="9255859" cy="5064506"/>
          </a:xfrm>
          <a:prstGeom prst="rect">
            <a:avLst/>
          </a:prstGeom>
        </p:spPr>
        <p:txBody>
          <a:bodyPr anchor="t" rtlCol="false" tIns="0" lIns="0" bIns="0" rIns="0">
            <a:spAutoFit/>
          </a:bodyPr>
          <a:lstStyle/>
          <a:p>
            <a:pPr marL="496569" indent="-248284" lvl="1">
              <a:lnSpc>
                <a:spcPts val="3081"/>
              </a:lnSpc>
              <a:buFont typeface="Arial"/>
              <a:buChar char="•"/>
            </a:pPr>
            <a:r>
              <a:rPr lang="en-US" sz="2299">
                <a:solidFill>
                  <a:srgbClr val="545454"/>
                </a:solidFill>
                <a:latin typeface="Century Gothic Paneuropean"/>
              </a:rPr>
              <a:t>Our gifts stand out from the rest; they are emotionally touching, feature exquisitely finished surfaces, and may even include gold or silver embossing.</a:t>
            </a:r>
          </a:p>
          <a:p>
            <a:pPr marL="496569" indent="-248284" lvl="1">
              <a:lnSpc>
                <a:spcPts val="3081"/>
              </a:lnSpc>
              <a:buFont typeface="Arial"/>
              <a:buChar char="•"/>
            </a:pPr>
            <a:r>
              <a:rPr lang="en-US" sz="2299">
                <a:solidFill>
                  <a:srgbClr val="545454"/>
                </a:solidFill>
                <a:latin typeface="Century Gothic Paneuropean"/>
              </a:rPr>
              <a:t>We offer CE-certified stuffed animals, delightful polyresin figures, and premium accessories that are exclusive to our collection.</a:t>
            </a:r>
          </a:p>
          <a:p>
            <a:pPr marL="496569" indent="-248284" lvl="1">
              <a:lnSpc>
                <a:spcPts val="3081"/>
              </a:lnSpc>
              <a:buFont typeface="Arial"/>
              <a:buChar char="•"/>
            </a:pPr>
            <a:r>
              <a:rPr lang="en-US" sz="2299">
                <a:solidFill>
                  <a:srgbClr val="545454"/>
                </a:solidFill>
                <a:latin typeface="Century Gothic Paneuropean"/>
              </a:rPr>
              <a:t>Each piece undergoes a thorough development process, involving careful selection, meticulous design, and a keen focus on intricate details.</a:t>
            </a:r>
          </a:p>
          <a:p>
            <a:pPr marL="496569" indent="-248284" lvl="1">
              <a:lnSpc>
                <a:spcPts val="3081"/>
              </a:lnSpc>
              <a:buFont typeface="Arial"/>
              <a:buChar char="•"/>
            </a:pPr>
            <a:r>
              <a:rPr lang="en-US" sz="2299">
                <a:solidFill>
                  <a:srgbClr val="545454"/>
                </a:solidFill>
                <a:latin typeface="Century Gothic Paneuropean"/>
              </a:rPr>
              <a:t>To complete the experience, our exquisite pralines are crafted in-house using couvertures and fillings sourced from BARRY CALLEBAUT (SWITZERLAND). They add a touch of excellence and a velvety texture to every small gift.</a:t>
            </a:r>
          </a:p>
        </p:txBody>
      </p:sp>
    </p:spTree>
  </p:cSld>
  <p:clrMapOvr>
    <a:masterClrMapping/>
  </p:clrMapOvr>
  <p:transition spd="slow">
    <p:push dir="l"/>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1098608"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4410922" y="172065"/>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4410922" y="8108228"/>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7577736" y="1175419"/>
            <a:ext cx="2006715" cy="200670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7115" t="0" r="-7115" b="0"/>
              </a:stretch>
            </a:blipFill>
          </p:spPr>
        </p:sp>
      </p:grpSp>
      <p:grpSp>
        <p:nvGrpSpPr>
          <p:cNvPr name="Group 11" id="11"/>
          <p:cNvGrpSpPr>
            <a:grpSpLocks noChangeAspect="true"/>
          </p:cNvGrpSpPr>
          <p:nvPr/>
        </p:nvGrpSpPr>
        <p:grpSpPr>
          <a:xfrm rot="0">
            <a:off x="1242157" y="1362008"/>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1242157" y="7104874"/>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5" id="15"/>
          <p:cNvGrpSpPr>
            <a:grpSpLocks noChangeAspect="true"/>
          </p:cNvGrpSpPr>
          <p:nvPr/>
        </p:nvGrpSpPr>
        <p:grpSpPr>
          <a:xfrm rot="0">
            <a:off x="8808365" y="4142391"/>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06" t="0" r="-85731" b="-40601"/>
              </a:stretch>
            </a:blipFill>
          </p:spPr>
        </p:sp>
      </p:grpSp>
      <p:grpSp>
        <p:nvGrpSpPr>
          <p:cNvPr name="Group 17" id="17"/>
          <p:cNvGrpSpPr>
            <a:grpSpLocks noChangeAspect="true"/>
          </p:cNvGrpSpPr>
          <p:nvPr/>
        </p:nvGrpSpPr>
        <p:grpSpPr>
          <a:xfrm rot="0">
            <a:off x="7577736" y="6893518"/>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7643" t="0" r="-17643" b="0"/>
              </a:stretch>
            </a:blipFill>
          </p:spPr>
        </p:sp>
      </p:grpSp>
      <p:grpSp>
        <p:nvGrpSpPr>
          <p:cNvPr name="Group 19" id="19"/>
          <p:cNvGrpSpPr>
            <a:grpSpLocks noChangeAspect="true"/>
          </p:cNvGrpSpPr>
          <p:nvPr/>
        </p:nvGrpSpPr>
        <p:grpSpPr>
          <a:xfrm rot="0">
            <a:off x="95250" y="4142391"/>
            <a:ext cx="2006715" cy="2006707"/>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7643" t="0" r="-17643" b="0"/>
              </a:stretch>
            </a:blipFill>
          </p:spPr>
        </p:sp>
      </p:grpSp>
      <p:sp>
        <p:nvSpPr>
          <p:cNvPr name="Freeform 21" id="21"/>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10"/>
            <a:stretch>
              <a:fillRect l="0" t="-1989" r="-55" b="-1989"/>
            </a:stretch>
          </a:blipFill>
        </p:spPr>
      </p:sp>
      <p:grpSp>
        <p:nvGrpSpPr>
          <p:cNvPr name="Group 22" id="22"/>
          <p:cNvGrpSpPr/>
          <p:nvPr/>
        </p:nvGrpSpPr>
        <p:grpSpPr>
          <a:xfrm rot="0">
            <a:off x="2920713" y="4312840"/>
            <a:ext cx="4987134" cy="1665811"/>
            <a:chOff x="0" y="0"/>
            <a:chExt cx="1313484" cy="438732"/>
          </a:xfrm>
        </p:grpSpPr>
        <p:sp>
          <p:nvSpPr>
            <p:cNvPr name="Freeform 23" id="23"/>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4" id="24"/>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5" id="25"/>
          <p:cNvSpPr/>
          <p:nvPr/>
        </p:nvSpPr>
        <p:spPr>
          <a:xfrm flipH="false" flipV="false" rot="0">
            <a:off x="2863563" y="4227852"/>
            <a:ext cx="4900038" cy="1835787"/>
          </a:xfrm>
          <a:custGeom>
            <a:avLst/>
            <a:gdLst/>
            <a:ahLst/>
            <a:cxnLst/>
            <a:rect r="r" b="b" t="t" l="l"/>
            <a:pathLst>
              <a:path h="1835787" w="4900038">
                <a:moveTo>
                  <a:pt x="0" y="0"/>
                </a:moveTo>
                <a:lnTo>
                  <a:pt x="4900038" y="0"/>
                </a:lnTo>
                <a:lnTo>
                  <a:pt x="4900038" y="1835786"/>
                </a:lnTo>
                <a:lnTo>
                  <a:pt x="0" y="1835786"/>
                </a:lnTo>
                <a:lnTo>
                  <a:pt x="0" y="0"/>
                </a:lnTo>
                <a:close/>
              </a:path>
            </a:pathLst>
          </a:custGeom>
          <a:blipFill>
            <a:blip r:embed="rId11"/>
            <a:stretch>
              <a:fillRect l="0" t="-3505" r="-7018" b="-16069"/>
            </a:stretch>
          </a:blipFill>
        </p:spPr>
      </p:sp>
      <p:sp>
        <p:nvSpPr>
          <p:cNvPr name="TextBox 26" id="26"/>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Tree>
  </p:cSld>
  <p:clrMapOvr>
    <a:masterClrMapping/>
  </p:clrMapOvr>
  <p:transition spd="slow">
    <p:push dir="l"/>
  </p:transition>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7115" t="0" r="-7115"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06" t="0" r="-24906" b="0"/>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7643" t="0" r="-17643" b="0"/>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17643" t="0" r="-17643" b="0"/>
              </a:stretch>
            </a:blipFill>
          </p:spPr>
        </p:sp>
      </p:grpSp>
      <p:sp>
        <p:nvSpPr>
          <p:cNvPr name="Freeform 22" id="22"/>
          <p:cNvSpPr/>
          <p:nvPr/>
        </p:nvSpPr>
        <p:spPr>
          <a:xfrm flipH="false" flipV="false" rot="-1832807">
            <a:off x="10362102" y="7744287"/>
            <a:ext cx="3276036" cy="3028027"/>
          </a:xfrm>
          <a:custGeom>
            <a:avLst/>
            <a:gdLst/>
            <a:ahLst/>
            <a:cxnLst/>
            <a:rect r="r" b="b" t="t" l="l"/>
            <a:pathLst>
              <a:path h="3028027" w="3276036">
                <a:moveTo>
                  <a:pt x="0" y="0"/>
                </a:moveTo>
                <a:lnTo>
                  <a:pt x="3276036" y="0"/>
                </a:lnTo>
                <a:lnTo>
                  <a:pt x="3276036" y="3028026"/>
                </a:lnTo>
                <a:lnTo>
                  <a:pt x="0" y="3028026"/>
                </a:lnTo>
                <a:lnTo>
                  <a:pt x="0" y="0"/>
                </a:lnTo>
                <a:close/>
              </a:path>
            </a:pathLst>
          </a:custGeom>
          <a:blipFill>
            <a:blip r:embed="rId11"/>
            <a:stretch>
              <a:fillRect l="0" t="0" r="0" b="0"/>
            </a:stretch>
          </a:blipFill>
        </p:spPr>
      </p:sp>
      <p:sp>
        <p:nvSpPr>
          <p:cNvPr name="Freeform 23" id="23"/>
          <p:cNvSpPr/>
          <p:nvPr/>
        </p:nvSpPr>
        <p:spPr>
          <a:xfrm flipH="false" flipV="false" rot="677757">
            <a:off x="14039195" y="8161984"/>
            <a:ext cx="2979266" cy="2753723"/>
          </a:xfrm>
          <a:custGeom>
            <a:avLst/>
            <a:gdLst/>
            <a:ahLst/>
            <a:cxnLst/>
            <a:rect r="r" b="b" t="t" l="l"/>
            <a:pathLst>
              <a:path h="2753723" w="2979266">
                <a:moveTo>
                  <a:pt x="0" y="0"/>
                </a:moveTo>
                <a:lnTo>
                  <a:pt x="2979266" y="0"/>
                </a:lnTo>
                <a:lnTo>
                  <a:pt x="2979266" y="2753723"/>
                </a:lnTo>
                <a:lnTo>
                  <a:pt x="0" y="2753723"/>
                </a:lnTo>
                <a:lnTo>
                  <a:pt x="0" y="0"/>
                </a:lnTo>
                <a:close/>
              </a:path>
            </a:pathLst>
          </a:custGeom>
          <a:blipFill>
            <a:blip r:embed="rId12"/>
            <a:stretch>
              <a:fillRect l="-1014" t="0" r="-1014" b="0"/>
            </a:stretch>
          </a:blipFill>
        </p:spPr>
      </p:sp>
      <p:sp>
        <p:nvSpPr>
          <p:cNvPr name="Freeform 24" id="24"/>
          <p:cNvSpPr/>
          <p:nvPr/>
        </p:nvSpPr>
        <p:spPr>
          <a:xfrm flipH="false" flipV="false" rot="227614">
            <a:off x="12292278" y="5250802"/>
            <a:ext cx="3276036" cy="3028027"/>
          </a:xfrm>
          <a:custGeom>
            <a:avLst/>
            <a:gdLst/>
            <a:ahLst/>
            <a:cxnLst/>
            <a:rect r="r" b="b" t="t" l="l"/>
            <a:pathLst>
              <a:path h="3028027" w="3276036">
                <a:moveTo>
                  <a:pt x="0" y="0"/>
                </a:moveTo>
                <a:lnTo>
                  <a:pt x="3276036" y="0"/>
                </a:lnTo>
                <a:lnTo>
                  <a:pt x="3276036" y="3028027"/>
                </a:lnTo>
                <a:lnTo>
                  <a:pt x="0" y="3028027"/>
                </a:lnTo>
                <a:lnTo>
                  <a:pt x="0" y="0"/>
                </a:lnTo>
                <a:close/>
              </a:path>
            </a:pathLst>
          </a:custGeom>
          <a:blipFill>
            <a:blip r:embed="rId13"/>
            <a:stretch>
              <a:fillRect l="-766" t="0" r="-766" b="0"/>
            </a:stretch>
          </a:blipFill>
        </p:spPr>
      </p:sp>
      <p:sp>
        <p:nvSpPr>
          <p:cNvPr name="Freeform 25" id="25"/>
          <p:cNvSpPr/>
          <p:nvPr/>
        </p:nvSpPr>
        <p:spPr>
          <a:xfrm flipH="false" flipV="false" rot="413553">
            <a:off x="15834751" y="5970865"/>
            <a:ext cx="3276036" cy="3028027"/>
          </a:xfrm>
          <a:custGeom>
            <a:avLst/>
            <a:gdLst/>
            <a:ahLst/>
            <a:cxnLst/>
            <a:rect r="r" b="b" t="t" l="l"/>
            <a:pathLst>
              <a:path h="3028027" w="3276036">
                <a:moveTo>
                  <a:pt x="0" y="0"/>
                </a:moveTo>
                <a:lnTo>
                  <a:pt x="3276036" y="0"/>
                </a:lnTo>
                <a:lnTo>
                  <a:pt x="3276036" y="3028027"/>
                </a:lnTo>
                <a:lnTo>
                  <a:pt x="0" y="3028027"/>
                </a:lnTo>
                <a:lnTo>
                  <a:pt x="0" y="0"/>
                </a:lnTo>
                <a:close/>
              </a:path>
            </a:pathLst>
          </a:custGeom>
          <a:blipFill>
            <a:blip r:embed="rId14"/>
            <a:stretch>
              <a:fillRect l="-1468" t="0" r="-1468" b="0"/>
            </a:stretch>
          </a:blipFill>
        </p:spPr>
      </p:sp>
      <p:sp>
        <p:nvSpPr>
          <p:cNvPr name="TextBox 26" id="26"/>
          <p:cNvSpPr txBox="true"/>
          <p:nvPr/>
        </p:nvSpPr>
        <p:spPr>
          <a:xfrm rot="0">
            <a:off x="11685500" y="4330691"/>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Delight in sweet praline hearts suitable for any occasion.</a:t>
            </a:r>
          </a:p>
        </p:txBody>
      </p:sp>
      <p:grpSp>
        <p:nvGrpSpPr>
          <p:cNvPr name="Group 27" id="27"/>
          <p:cNvGrpSpPr/>
          <p:nvPr/>
        </p:nvGrpSpPr>
        <p:grpSpPr>
          <a:xfrm rot="0">
            <a:off x="1296021" y="4397514"/>
            <a:ext cx="4480134" cy="1496462"/>
            <a:chOff x="0" y="0"/>
            <a:chExt cx="1313484" cy="438732"/>
          </a:xfrm>
        </p:grpSpPr>
        <p:sp>
          <p:nvSpPr>
            <p:cNvPr name="Freeform 28" id="28"/>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9" id="29"/>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30" id="30"/>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5"/>
            <a:stretch>
              <a:fillRect l="0" t="-3505" r="-7018" b="-16069"/>
            </a:stretch>
          </a:blipFill>
        </p:spPr>
      </p:sp>
      <p:sp>
        <p:nvSpPr>
          <p:cNvPr name="TextBox 31" id="31"/>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Tree>
  </p:cSld>
  <p:clrMapOvr>
    <a:masterClrMapping/>
  </p:clrMapOvr>
  <p:transition spd="med">
    <p:fade/>
  </p:transition>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7643" t="0" r="-17643" b="0"/>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21" r="0" b="-21"/>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7643" t="0" r="-17643"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7115" t="0" r="-7115" b="0"/>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t="0" r="-24906" b="0"/>
              </a:stretch>
            </a:blipFill>
          </p:spPr>
        </p:sp>
      </p:grpSp>
      <p:sp>
        <p:nvSpPr>
          <p:cNvPr name="Freeform 22" id="22"/>
          <p:cNvSpPr/>
          <p:nvPr/>
        </p:nvSpPr>
        <p:spPr>
          <a:xfrm flipH="false" flipV="false" rot="0">
            <a:off x="12501210" y="5145745"/>
            <a:ext cx="4140107" cy="4515492"/>
          </a:xfrm>
          <a:custGeom>
            <a:avLst/>
            <a:gdLst/>
            <a:ahLst/>
            <a:cxnLst/>
            <a:rect r="r" b="b" t="t" l="l"/>
            <a:pathLst>
              <a:path h="4515492" w="4140107">
                <a:moveTo>
                  <a:pt x="0" y="0"/>
                </a:moveTo>
                <a:lnTo>
                  <a:pt x="4140107" y="0"/>
                </a:lnTo>
                <a:lnTo>
                  <a:pt x="4140107" y="4515492"/>
                </a:lnTo>
                <a:lnTo>
                  <a:pt x="0" y="4515492"/>
                </a:lnTo>
                <a:lnTo>
                  <a:pt x="0" y="0"/>
                </a:lnTo>
                <a:close/>
              </a:path>
            </a:pathLst>
          </a:custGeom>
          <a:blipFill>
            <a:blip r:embed="rId11"/>
            <a:stretch>
              <a:fillRect l="0" t="0" r="0" b="0"/>
            </a:stretch>
          </a:blipFill>
        </p:spPr>
      </p:sp>
      <p:sp>
        <p:nvSpPr>
          <p:cNvPr name="Freeform 23" id="23"/>
          <p:cNvSpPr/>
          <p:nvPr/>
        </p:nvSpPr>
        <p:spPr>
          <a:xfrm flipH="false" flipV="false" rot="-398215">
            <a:off x="9110015" y="6642479"/>
            <a:ext cx="4140107" cy="4515492"/>
          </a:xfrm>
          <a:custGeom>
            <a:avLst/>
            <a:gdLst/>
            <a:ahLst/>
            <a:cxnLst/>
            <a:rect r="r" b="b" t="t" l="l"/>
            <a:pathLst>
              <a:path h="4515492" w="4140107">
                <a:moveTo>
                  <a:pt x="0" y="0"/>
                </a:moveTo>
                <a:lnTo>
                  <a:pt x="4140107" y="0"/>
                </a:lnTo>
                <a:lnTo>
                  <a:pt x="4140107" y="4515492"/>
                </a:lnTo>
                <a:lnTo>
                  <a:pt x="0" y="4515492"/>
                </a:lnTo>
                <a:lnTo>
                  <a:pt x="0" y="0"/>
                </a:lnTo>
                <a:close/>
              </a:path>
            </a:pathLst>
          </a:custGeom>
          <a:blipFill>
            <a:blip r:embed="rId12"/>
            <a:stretch>
              <a:fillRect l="-1057" t="0" r="-1057" b="0"/>
            </a:stretch>
          </a:blipFill>
        </p:spPr>
      </p:sp>
      <p:sp>
        <p:nvSpPr>
          <p:cNvPr name="Freeform 24" id="24"/>
          <p:cNvSpPr/>
          <p:nvPr/>
        </p:nvSpPr>
        <p:spPr>
          <a:xfrm flipH="false" flipV="false" rot="453210">
            <a:off x="15805009" y="6749776"/>
            <a:ext cx="4140107" cy="4515492"/>
          </a:xfrm>
          <a:custGeom>
            <a:avLst/>
            <a:gdLst/>
            <a:ahLst/>
            <a:cxnLst/>
            <a:rect r="r" b="b" t="t" l="l"/>
            <a:pathLst>
              <a:path h="4515492" w="4140107">
                <a:moveTo>
                  <a:pt x="0" y="0"/>
                </a:moveTo>
                <a:lnTo>
                  <a:pt x="4140107" y="0"/>
                </a:lnTo>
                <a:lnTo>
                  <a:pt x="4140107" y="4515492"/>
                </a:lnTo>
                <a:lnTo>
                  <a:pt x="0" y="4515492"/>
                </a:lnTo>
                <a:lnTo>
                  <a:pt x="0" y="0"/>
                </a:lnTo>
                <a:close/>
              </a:path>
            </a:pathLst>
          </a:custGeom>
          <a:blipFill>
            <a:blip r:embed="rId13"/>
            <a:stretch>
              <a:fillRect l="-2892" t="0" r="-2892" b="0"/>
            </a:stretch>
          </a:blipFill>
        </p:spPr>
      </p:sp>
      <p:sp>
        <p:nvSpPr>
          <p:cNvPr name="Freeform 25" id="25"/>
          <p:cNvSpPr/>
          <p:nvPr/>
        </p:nvSpPr>
        <p:spPr>
          <a:xfrm flipH="false" flipV="false" rot="453210">
            <a:off x="12222388" y="7514295"/>
            <a:ext cx="4140107" cy="4515492"/>
          </a:xfrm>
          <a:custGeom>
            <a:avLst/>
            <a:gdLst/>
            <a:ahLst/>
            <a:cxnLst/>
            <a:rect r="r" b="b" t="t" l="l"/>
            <a:pathLst>
              <a:path h="4515492" w="4140107">
                <a:moveTo>
                  <a:pt x="0" y="0"/>
                </a:moveTo>
                <a:lnTo>
                  <a:pt x="4140107" y="0"/>
                </a:lnTo>
                <a:lnTo>
                  <a:pt x="4140107" y="4515492"/>
                </a:lnTo>
                <a:lnTo>
                  <a:pt x="0" y="4515492"/>
                </a:lnTo>
                <a:lnTo>
                  <a:pt x="0" y="0"/>
                </a:lnTo>
                <a:close/>
              </a:path>
            </a:pathLst>
          </a:custGeom>
          <a:blipFill>
            <a:blip r:embed="rId14"/>
            <a:stretch>
              <a:fillRect l="-3807" t="0" r="-3807" b="0"/>
            </a:stretch>
          </a:blipFill>
        </p:spPr>
      </p:sp>
      <p:grpSp>
        <p:nvGrpSpPr>
          <p:cNvPr name="Group 26" id="26"/>
          <p:cNvGrpSpPr/>
          <p:nvPr/>
        </p:nvGrpSpPr>
        <p:grpSpPr>
          <a:xfrm rot="0">
            <a:off x="1296021" y="4397514"/>
            <a:ext cx="4480134" cy="1496462"/>
            <a:chOff x="0" y="0"/>
            <a:chExt cx="1313484" cy="438732"/>
          </a:xfrm>
        </p:grpSpPr>
        <p:sp>
          <p:nvSpPr>
            <p:cNvPr name="Freeform 27" id="27"/>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8" id="28"/>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9" id="29"/>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5"/>
            <a:stretch>
              <a:fillRect l="0" t="-3505" r="-7018" b="-16069"/>
            </a:stretch>
          </a:blipFill>
        </p:spPr>
      </p:sp>
      <p:sp>
        <p:nvSpPr>
          <p:cNvPr name="TextBox 30" id="30"/>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1" id="31"/>
          <p:cNvSpPr txBox="true"/>
          <p:nvPr/>
        </p:nvSpPr>
        <p:spPr>
          <a:xfrm rot="0">
            <a:off x="11685500" y="4330691"/>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Discover our gift boxes filled with a delectable assortment of chocolates.</a:t>
            </a:r>
          </a:p>
        </p:txBody>
      </p:sp>
    </p:spTree>
  </p:cSld>
  <p:clrMapOvr>
    <a:masterClrMapping/>
  </p:clrMapOvr>
  <p:transition spd="med">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sp>
        <p:nvSpPr>
          <p:cNvPr name="AutoShape 3" id="3"/>
          <p:cNvSpPr/>
          <p:nvPr/>
        </p:nvSpPr>
        <p:spPr>
          <a:xfrm>
            <a:off x="0" y="5223497"/>
            <a:ext cx="15324408" cy="0"/>
          </a:xfrm>
          <a:prstGeom prst="line">
            <a:avLst/>
          </a:prstGeom>
          <a:ln cap="flat" w="85725">
            <a:solidFill>
              <a:srgbClr val="FCD004"/>
            </a:solidFill>
            <a:prstDash val="solid"/>
            <a:headEnd type="none" len="sm" w="sm"/>
            <a:tailEnd type="none" len="sm" w="sm"/>
          </a:ln>
        </p:spPr>
      </p:sp>
      <p:grpSp>
        <p:nvGrpSpPr>
          <p:cNvPr name="Group 4" id="4"/>
          <p:cNvGrpSpPr/>
          <p:nvPr/>
        </p:nvGrpSpPr>
        <p:grpSpPr>
          <a:xfrm rot="0">
            <a:off x="14959649" y="4995764"/>
            <a:ext cx="455466" cy="455466"/>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6" id="6"/>
          <p:cNvGrpSpPr/>
          <p:nvPr/>
        </p:nvGrpSpPr>
        <p:grpSpPr>
          <a:xfrm rot="0">
            <a:off x="6959563" y="5108464"/>
            <a:ext cx="240353" cy="240353"/>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8" id="8"/>
          <p:cNvGrpSpPr/>
          <p:nvPr/>
        </p:nvGrpSpPr>
        <p:grpSpPr>
          <a:xfrm rot="0">
            <a:off x="10957046" y="5108464"/>
            <a:ext cx="240353" cy="24035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10" id="10"/>
          <p:cNvGrpSpPr/>
          <p:nvPr/>
        </p:nvGrpSpPr>
        <p:grpSpPr>
          <a:xfrm rot="0">
            <a:off x="2645801" y="5103321"/>
            <a:ext cx="240353" cy="24035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D004"/>
            </a:solidFill>
          </p:spPr>
        </p:sp>
      </p:grpSp>
      <p:grpSp>
        <p:nvGrpSpPr>
          <p:cNvPr name="Group 12" id="12"/>
          <p:cNvGrpSpPr>
            <a:grpSpLocks noChangeAspect="true"/>
          </p:cNvGrpSpPr>
          <p:nvPr/>
        </p:nvGrpSpPr>
        <p:grpSpPr>
          <a:xfrm rot="0">
            <a:off x="9805698" y="6979886"/>
            <a:ext cx="2552282" cy="2552272"/>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6929" t="0" r="-57151" b="0"/>
              </a:stretch>
            </a:blipFill>
          </p:spPr>
        </p:sp>
      </p:grpSp>
      <p:grpSp>
        <p:nvGrpSpPr>
          <p:cNvPr name="Group 14" id="14"/>
          <p:cNvGrpSpPr>
            <a:grpSpLocks noChangeAspect="true"/>
          </p:cNvGrpSpPr>
          <p:nvPr/>
        </p:nvGrpSpPr>
        <p:grpSpPr>
          <a:xfrm rot="0">
            <a:off x="13911241" y="6979886"/>
            <a:ext cx="2552282" cy="2552272"/>
            <a:chOff x="0" y="0"/>
            <a:chExt cx="6350000" cy="6349975"/>
          </a:xfrm>
        </p:grpSpPr>
        <p:sp>
          <p:nvSpPr>
            <p:cNvPr name="Freeform 15" id="1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6195" t="0" r="-13803" b="0"/>
              </a:stretch>
            </a:blipFill>
          </p:spPr>
        </p:sp>
      </p:grpSp>
      <p:grpSp>
        <p:nvGrpSpPr>
          <p:cNvPr name="Group 16" id="16"/>
          <p:cNvGrpSpPr>
            <a:grpSpLocks noChangeAspect="true"/>
          </p:cNvGrpSpPr>
          <p:nvPr/>
        </p:nvGrpSpPr>
        <p:grpSpPr>
          <a:xfrm rot="0">
            <a:off x="1594612" y="6979886"/>
            <a:ext cx="2552282" cy="2552272"/>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6666" t="0" r="-16666" b="0"/>
              </a:stretch>
            </a:blipFill>
          </p:spPr>
        </p:sp>
      </p:grpSp>
      <p:grpSp>
        <p:nvGrpSpPr>
          <p:cNvPr name="Group 18" id="18"/>
          <p:cNvGrpSpPr>
            <a:grpSpLocks noChangeAspect="true"/>
          </p:cNvGrpSpPr>
          <p:nvPr/>
        </p:nvGrpSpPr>
        <p:grpSpPr>
          <a:xfrm rot="0">
            <a:off x="5700155" y="6979886"/>
            <a:ext cx="2552282" cy="2552272"/>
            <a:chOff x="0" y="0"/>
            <a:chExt cx="6350000" cy="6349975"/>
          </a:xfrm>
        </p:grpSpPr>
        <p:sp>
          <p:nvSpPr>
            <p:cNvPr name="Freeform 19" id="1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3248" t="-5851" r="-1077" b="-16897"/>
              </a:stretch>
            </a:blipFill>
          </p:spPr>
        </p:sp>
      </p:grpSp>
      <p:sp>
        <p:nvSpPr>
          <p:cNvPr name="TextBox 20" id="20"/>
          <p:cNvSpPr txBox="true"/>
          <p:nvPr/>
        </p:nvSpPr>
        <p:spPr>
          <a:xfrm rot="0">
            <a:off x="1945593" y="4284545"/>
            <a:ext cx="1640769" cy="711219"/>
          </a:xfrm>
          <a:prstGeom prst="rect">
            <a:avLst/>
          </a:prstGeom>
        </p:spPr>
        <p:txBody>
          <a:bodyPr anchor="t" rtlCol="false" tIns="0" lIns="0" bIns="0" rIns="0">
            <a:spAutoFit/>
          </a:bodyPr>
          <a:lstStyle/>
          <a:p>
            <a:pPr algn="ctr">
              <a:lnSpc>
                <a:spcPts val="5501"/>
              </a:lnSpc>
            </a:pPr>
            <a:r>
              <a:rPr lang="en-US" sz="5001">
                <a:solidFill>
                  <a:srgbClr val="B1946C"/>
                </a:solidFill>
                <a:latin typeface="Century Gothic Paneuropean Bold"/>
              </a:rPr>
              <a:t>1986</a:t>
            </a:r>
          </a:p>
        </p:txBody>
      </p:sp>
      <p:sp>
        <p:nvSpPr>
          <p:cNvPr name="TextBox 21" id="21"/>
          <p:cNvSpPr txBox="true"/>
          <p:nvPr/>
        </p:nvSpPr>
        <p:spPr>
          <a:xfrm rot="0">
            <a:off x="5039801" y="3283149"/>
            <a:ext cx="4144324" cy="143639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Patrick Günthart: Joining the family business</a:t>
            </a:r>
          </a:p>
          <a:p>
            <a:pPr algn="ctr">
              <a:lnSpc>
                <a:spcPts val="2311"/>
              </a:lnSpc>
            </a:pPr>
            <a:r>
              <a:rPr lang="en-US" sz="2101">
                <a:solidFill>
                  <a:srgbClr val="545454"/>
                </a:solidFill>
                <a:latin typeface="Century Gothic Paneuropean"/>
              </a:rPr>
              <a:t>He takes over responsibilities in the office and in the management</a:t>
            </a:r>
          </a:p>
        </p:txBody>
      </p:sp>
      <p:sp>
        <p:nvSpPr>
          <p:cNvPr name="TextBox 22" id="22"/>
          <p:cNvSpPr txBox="true"/>
          <p:nvPr/>
        </p:nvSpPr>
        <p:spPr>
          <a:xfrm rot="0">
            <a:off x="13010445" y="2998054"/>
            <a:ext cx="4144324" cy="1721485"/>
          </a:xfrm>
          <a:prstGeom prst="rect">
            <a:avLst/>
          </a:prstGeom>
        </p:spPr>
        <p:txBody>
          <a:bodyPr anchor="t" rtlCol="false" tIns="0" lIns="0" bIns="0" rIns="0">
            <a:spAutoFit/>
          </a:bodyPr>
          <a:lstStyle/>
          <a:p>
            <a:pPr algn="ctr">
              <a:lnSpc>
                <a:spcPts val="2254"/>
              </a:lnSpc>
            </a:pPr>
            <a:r>
              <a:rPr lang="en-US" sz="2049">
                <a:solidFill>
                  <a:srgbClr val="545454"/>
                </a:solidFill>
                <a:latin typeface="Century Gothic Paneuropean Bold"/>
              </a:rPr>
              <a:t>Renovation work and new construction of the conference center</a:t>
            </a:r>
          </a:p>
          <a:p>
            <a:pPr algn="ctr">
              <a:lnSpc>
                <a:spcPts val="2254"/>
              </a:lnSpc>
            </a:pPr>
            <a:r>
              <a:rPr lang="en-US" sz="2049">
                <a:solidFill>
                  <a:srgbClr val="545454"/>
                </a:solidFill>
                <a:latin typeface="Century Gothic Paneuropean"/>
              </a:rPr>
              <a:t>Renovation work is being carried out at the main location and a conference center is being built.</a:t>
            </a:r>
          </a:p>
        </p:txBody>
      </p:sp>
      <p:sp>
        <p:nvSpPr>
          <p:cNvPr name="TextBox 23" id="23"/>
          <p:cNvSpPr txBox="true"/>
          <p:nvPr/>
        </p:nvSpPr>
        <p:spPr>
          <a:xfrm rot="0">
            <a:off x="1028700" y="1252855"/>
            <a:ext cx="11823627"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WORLD FAME</a:t>
            </a:r>
          </a:p>
        </p:txBody>
      </p:sp>
      <p:sp>
        <p:nvSpPr>
          <p:cNvPr name="TextBox 24" id="24"/>
          <p:cNvSpPr txBox="true"/>
          <p:nvPr/>
        </p:nvSpPr>
        <p:spPr>
          <a:xfrm rot="0">
            <a:off x="904413" y="5567477"/>
            <a:ext cx="3846272" cy="864890"/>
          </a:xfrm>
          <a:prstGeom prst="rect">
            <a:avLst/>
          </a:prstGeom>
        </p:spPr>
        <p:txBody>
          <a:bodyPr anchor="t" rtlCol="false" tIns="0" lIns="0" bIns="0" rIns="0">
            <a:spAutoFit/>
          </a:bodyPr>
          <a:lstStyle/>
          <a:p>
            <a:pPr algn="ctr">
              <a:lnSpc>
                <a:spcPts val="2311"/>
              </a:lnSpc>
            </a:pPr>
            <a:r>
              <a:rPr lang="en-US" sz="2101">
                <a:solidFill>
                  <a:srgbClr val="545454"/>
                </a:solidFill>
                <a:latin typeface="Century Gothic Paneuropean Bold"/>
              </a:rPr>
              <a:t>Founding of the production facility in</a:t>
            </a:r>
          </a:p>
          <a:p>
            <a:pPr algn="ctr">
              <a:lnSpc>
                <a:spcPts val="2311"/>
              </a:lnSpc>
            </a:pPr>
            <a:r>
              <a:rPr lang="en-US" sz="2101">
                <a:solidFill>
                  <a:srgbClr val="545454"/>
                </a:solidFill>
                <a:latin typeface="Century Gothic Paneuropean Bold"/>
              </a:rPr>
              <a:t>Nong Khae (Thailand)</a:t>
            </a:r>
          </a:p>
        </p:txBody>
      </p:sp>
      <p:sp>
        <p:nvSpPr>
          <p:cNvPr name="TextBox 25" id="25"/>
          <p:cNvSpPr txBox="true"/>
          <p:nvPr/>
        </p:nvSpPr>
        <p:spPr>
          <a:xfrm rot="0">
            <a:off x="614250"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production facility</a:t>
            </a:r>
          </a:p>
        </p:txBody>
      </p:sp>
      <p:sp>
        <p:nvSpPr>
          <p:cNvPr name="TextBox 26" id="26"/>
          <p:cNvSpPr txBox="true"/>
          <p:nvPr/>
        </p:nvSpPr>
        <p:spPr>
          <a:xfrm rot="0">
            <a:off x="4855461"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Patrick Günthart</a:t>
            </a:r>
          </a:p>
        </p:txBody>
      </p:sp>
      <p:sp>
        <p:nvSpPr>
          <p:cNvPr name="TextBox 27" id="27"/>
          <p:cNvSpPr txBox="true"/>
          <p:nvPr/>
        </p:nvSpPr>
        <p:spPr>
          <a:xfrm rot="0">
            <a:off x="8910499"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production facility</a:t>
            </a:r>
          </a:p>
        </p:txBody>
      </p:sp>
      <p:sp>
        <p:nvSpPr>
          <p:cNvPr name="TextBox 28" id="28"/>
          <p:cNvSpPr txBox="true"/>
          <p:nvPr/>
        </p:nvSpPr>
        <p:spPr>
          <a:xfrm rot="0">
            <a:off x="12985040" y="9646442"/>
            <a:ext cx="4513005" cy="324919"/>
          </a:xfrm>
          <a:prstGeom prst="rect">
            <a:avLst/>
          </a:prstGeom>
        </p:spPr>
        <p:txBody>
          <a:bodyPr anchor="t" rtlCol="false" tIns="0" lIns="0" bIns="0" rIns="0">
            <a:spAutoFit/>
          </a:bodyPr>
          <a:lstStyle/>
          <a:p>
            <a:pPr algn="ctr">
              <a:lnSpc>
                <a:spcPts val="2567"/>
              </a:lnSpc>
            </a:pPr>
            <a:r>
              <a:rPr lang="en-US" sz="2334">
                <a:solidFill>
                  <a:srgbClr val="545454"/>
                </a:solidFill>
                <a:latin typeface="Century Gothic Paneuropean Bold"/>
              </a:rPr>
              <a:t>renovations</a:t>
            </a:r>
          </a:p>
        </p:txBody>
      </p:sp>
      <p:sp>
        <p:nvSpPr>
          <p:cNvPr name="TextBox 29" id="29"/>
          <p:cNvSpPr txBox="true"/>
          <p:nvPr/>
        </p:nvSpPr>
        <p:spPr>
          <a:xfrm rot="0">
            <a:off x="9144000" y="5544905"/>
            <a:ext cx="3866445" cy="864870"/>
          </a:xfrm>
          <a:prstGeom prst="rect">
            <a:avLst/>
          </a:prstGeom>
        </p:spPr>
        <p:txBody>
          <a:bodyPr anchor="t" rtlCol="false" tIns="0" lIns="0" bIns="0" rIns="0">
            <a:spAutoFit/>
          </a:bodyPr>
          <a:lstStyle/>
          <a:p>
            <a:pPr algn="ctr">
              <a:lnSpc>
                <a:spcPts val="2310"/>
              </a:lnSpc>
            </a:pPr>
            <a:r>
              <a:rPr lang="en-US" sz="2100">
                <a:solidFill>
                  <a:srgbClr val="545454"/>
                </a:solidFill>
                <a:latin typeface="Century Gothic Paneuropean Bold"/>
              </a:rPr>
              <a:t>New construction of the production facility in Złotoryja (Poland)</a:t>
            </a:r>
          </a:p>
        </p:txBody>
      </p:sp>
      <p:sp>
        <p:nvSpPr>
          <p:cNvPr name="TextBox 30" id="30"/>
          <p:cNvSpPr txBox="true"/>
          <p:nvPr/>
        </p:nvSpPr>
        <p:spPr>
          <a:xfrm rot="0">
            <a:off x="10071118" y="4198820"/>
            <a:ext cx="1982218" cy="711219"/>
          </a:xfrm>
          <a:prstGeom prst="rect">
            <a:avLst/>
          </a:prstGeom>
        </p:spPr>
        <p:txBody>
          <a:bodyPr anchor="t" rtlCol="false" tIns="0" lIns="0" bIns="0" rIns="0">
            <a:spAutoFit/>
          </a:bodyPr>
          <a:lstStyle/>
          <a:p>
            <a:pPr algn="ctr">
              <a:lnSpc>
                <a:spcPts val="5501"/>
              </a:lnSpc>
            </a:pPr>
            <a:r>
              <a:rPr lang="en-US" sz="5001">
                <a:solidFill>
                  <a:srgbClr val="B1946C"/>
                </a:solidFill>
                <a:latin typeface="Century Gothic Paneuropean Bold"/>
              </a:rPr>
              <a:t>2022</a:t>
            </a:r>
          </a:p>
        </p:txBody>
      </p:sp>
      <p:sp>
        <p:nvSpPr>
          <p:cNvPr name="TextBox 31" id="31"/>
          <p:cNvSpPr txBox="true"/>
          <p:nvPr/>
        </p:nvSpPr>
        <p:spPr>
          <a:xfrm rot="0">
            <a:off x="14153588" y="5591734"/>
            <a:ext cx="1982218" cy="711219"/>
          </a:xfrm>
          <a:prstGeom prst="rect">
            <a:avLst/>
          </a:prstGeom>
        </p:spPr>
        <p:txBody>
          <a:bodyPr anchor="t" rtlCol="false" tIns="0" lIns="0" bIns="0" rIns="0">
            <a:spAutoFit/>
          </a:bodyPr>
          <a:lstStyle/>
          <a:p>
            <a:pPr algn="ctr">
              <a:lnSpc>
                <a:spcPts val="5501"/>
              </a:lnSpc>
            </a:pPr>
            <a:r>
              <a:rPr lang="en-US" sz="5001">
                <a:solidFill>
                  <a:srgbClr val="B1946C"/>
                </a:solidFill>
                <a:latin typeface="Century Gothic Paneuropean Bold"/>
              </a:rPr>
              <a:t>2023</a:t>
            </a:r>
          </a:p>
        </p:txBody>
      </p:sp>
      <p:sp>
        <p:nvSpPr>
          <p:cNvPr name="TextBox 32" id="32"/>
          <p:cNvSpPr txBox="true"/>
          <p:nvPr/>
        </p:nvSpPr>
        <p:spPr>
          <a:xfrm rot="0">
            <a:off x="6222675" y="5636018"/>
            <a:ext cx="1714130" cy="711219"/>
          </a:xfrm>
          <a:prstGeom prst="rect">
            <a:avLst/>
          </a:prstGeom>
        </p:spPr>
        <p:txBody>
          <a:bodyPr anchor="t" rtlCol="false" tIns="0" lIns="0" bIns="0" rIns="0">
            <a:spAutoFit/>
          </a:bodyPr>
          <a:lstStyle/>
          <a:p>
            <a:pPr algn="ctr">
              <a:lnSpc>
                <a:spcPts val="5501"/>
              </a:lnSpc>
            </a:pPr>
            <a:r>
              <a:rPr lang="en-US" sz="5001">
                <a:solidFill>
                  <a:srgbClr val="B1946C"/>
                </a:solidFill>
                <a:latin typeface="Century Gothic Paneuropean Bold"/>
              </a:rPr>
              <a:t>2016</a:t>
            </a:r>
          </a:p>
        </p:txBody>
      </p:sp>
      <p:sp>
        <p:nvSpPr>
          <p:cNvPr name="TextBox 33" id="33"/>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AND POPULARITY.</a:t>
            </a:r>
          </a:p>
        </p:txBody>
      </p:sp>
    </p:spTree>
  </p:cSld>
  <p:clrMapOvr>
    <a:masterClrMapping/>
  </p:clrMapOvr>
  <p:transition spd="med">
    <p:push dir="l"/>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7643" t="0" r="-17643"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t="0" r="-24906" b="0"/>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7643" t="0" r="-17643" b="0"/>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21" r="0" b="-21"/>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7115" t="0" r="-7115" b="0"/>
              </a:stretch>
            </a:blipFill>
          </p:spPr>
        </p:sp>
      </p:grpSp>
      <p:sp>
        <p:nvSpPr>
          <p:cNvPr name="Freeform 22" id="22"/>
          <p:cNvSpPr/>
          <p:nvPr/>
        </p:nvSpPr>
        <p:spPr>
          <a:xfrm flipH="false" flipV="false" rot="453210">
            <a:off x="15530897" y="5956787"/>
            <a:ext cx="2909741" cy="4594512"/>
          </a:xfrm>
          <a:custGeom>
            <a:avLst/>
            <a:gdLst/>
            <a:ahLst/>
            <a:cxnLst/>
            <a:rect r="r" b="b" t="t" l="l"/>
            <a:pathLst>
              <a:path h="4594512" w="2909741">
                <a:moveTo>
                  <a:pt x="0" y="0"/>
                </a:moveTo>
                <a:lnTo>
                  <a:pt x="2909741" y="0"/>
                </a:lnTo>
                <a:lnTo>
                  <a:pt x="2909741" y="4594512"/>
                </a:lnTo>
                <a:lnTo>
                  <a:pt x="0" y="4594512"/>
                </a:lnTo>
                <a:lnTo>
                  <a:pt x="0" y="0"/>
                </a:lnTo>
                <a:close/>
              </a:path>
            </a:pathLst>
          </a:custGeom>
          <a:blipFill>
            <a:blip r:embed="rId11"/>
            <a:stretch>
              <a:fillRect l="-824" t="0" r="-824" b="0"/>
            </a:stretch>
          </a:blipFill>
        </p:spPr>
      </p:sp>
      <p:sp>
        <p:nvSpPr>
          <p:cNvPr name="Freeform 23" id="23"/>
          <p:cNvSpPr/>
          <p:nvPr/>
        </p:nvSpPr>
        <p:spPr>
          <a:xfrm flipH="false" flipV="false" rot="0">
            <a:off x="12796908" y="5092815"/>
            <a:ext cx="3350985" cy="7614820"/>
          </a:xfrm>
          <a:custGeom>
            <a:avLst/>
            <a:gdLst/>
            <a:ahLst/>
            <a:cxnLst/>
            <a:rect r="r" b="b" t="t" l="l"/>
            <a:pathLst>
              <a:path h="7614820" w="3350985">
                <a:moveTo>
                  <a:pt x="0" y="0"/>
                </a:moveTo>
                <a:lnTo>
                  <a:pt x="3350984" y="0"/>
                </a:lnTo>
                <a:lnTo>
                  <a:pt x="3350984" y="7614820"/>
                </a:lnTo>
                <a:lnTo>
                  <a:pt x="0" y="7614820"/>
                </a:lnTo>
                <a:lnTo>
                  <a:pt x="0" y="0"/>
                </a:lnTo>
                <a:close/>
              </a:path>
            </a:pathLst>
          </a:custGeom>
          <a:blipFill>
            <a:blip r:embed="rId12"/>
            <a:stretch>
              <a:fillRect l="-513" t="0" r="-513" b="0"/>
            </a:stretch>
          </a:blipFill>
        </p:spPr>
      </p:sp>
      <p:sp>
        <p:nvSpPr>
          <p:cNvPr name="Freeform 24" id="24"/>
          <p:cNvSpPr/>
          <p:nvPr/>
        </p:nvSpPr>
        <p:spPr>
          <a:xfrm flipH="false" flipV="false" rot="-693509">
            <a:off x="11501217" y="6679969"/>
            <a:ext cx="1980362" cy="3776515"/>
          </a:xfrm>
          <a:custGeom>
            <a:avLst/>
            <a:gdLst/>
            <a:ahLst/>
            <a:cxnLst/>
            <a:rect r="r" b="b" t="t" l="l"/>
            <a:pathLst>
              <a:path h="3776515" w="1980362">
                <a:moveTo>
                  <a:pt x="0" y="0"/>
                </a:moveTo>
                <a:lnTo>
                  <a:pt x="1980361" y="0"/>
                </a:lnTo>
                <a:lnTo>
                  <a:pt x="1980361" y="3776515"/>
                </a:lnTo>
                <a:lnTo>
                  <a:pt x="0" y="3776515"/>
                </a:lnTo>
                <a:lnTo>
                  <a:pt x="0" y="0"/>
                </a:lnTo>
                <a:close/>
              </a:path>
            </a:pathLst>
          </a:custGeom>
          <a:blipFill>
            <a:blip r:embed="rId13"/>
            <a:stretch>
              <a:fillRect l="-3078" t="0" r="-3078" b="-527"/>
            </a:stretch>
          </a:blipFill>
        </p:spPr>
      </p:sp>
      <p:grpSp>
        <p:nvGrpSpPr>
          <p:cNvPr name="Group 25" id="25"/>
          <p:cNvGrpSpPr/>
          <p:nvPr/>
        </p:nvGrpSpPr>
        <p:grpSpPr>
          <a:xfrm rot="0">
            <a:off x="1296021" y="4397514"/>
            <a:ext cx="4480134" cy="1496462"/>
            <a:chOff x="0" y="0"/>
            <a:chExt cx="1313484" cy="438732"/>
          </a:xfrm>
        </p:grpSpPr>
        <p:sp>
          <p:nvSpPr>
            <p:cNvPr name="Freeform 26" id="26"/>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7" id="27"/>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8" id="28"/>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4"/>
            <a:stretch>
              <a:fillRect l="0" t="-3505" r="-7018" b="-16069"/>
            </a:stretch>
          </a:blipFill>
        </p:spPr>
      </p:sp>
      <p:sp>
        <p:nvSpPr>
          <p:cNvPr name="TextBox 29" id="29"/>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0" id="30"/>
          <p:cNvSpPr txBox="true"/>
          <p:nvPr/>
        </p:nvSpPr>
        <p:spPr>
          <a:xfrm rot="0">
            <a:off x="11685500" y="4330691"/>
            <a:ext cx="6011362" cy="9328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Explore our selection of marzipan gifts, perfect for those who appreciate this sweet and almond-based delicacy.</a:t>
            </a:r>
          </a:p>
        </p:txBody>
      </p:sp>
    </p:spTree>
  </p:cSld>
  <p:clrMapOvr>
    <a:masterClrMapping/>
  </p:clrMapOvr>
  <p:transition spd="med">
    <p:fade/>
  </p:transition>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7115" t="0" r="-7115" b="0"/>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7643" t="0" r="-17643"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0" r="0"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4906" t="0" r="-24906" b="0"/>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7643" t="0" r="-17643" b="0"/>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21" r="0" b="-21"/>
              </a:stretch>
            </a:blipFill>
          </p:spPr>
        </p:sp>
      </p:grpSp>
      <p:sp>
        <p:nvSpPr>
          <p:cNvPr name="Freeform 22" id="22"/>
          <p:cNvSpPr/>
          <p:nvPr/>
        </p:nvSpPr>
        <p:spPr>
          <a:xfrm flipH="false" flipV="false" rot="0">
            <a:off x="11944611" y="6521840"/>
            <a:ext cx="2558350" cy="3765160"/>
          </a:xfrm>
          <a:custGeom>
            <a:avLst/>
            <a:gdLst/>
            <a:ahLst/>
            <a:cxnLst/>
            <a:rect r="r" b="b" t="t" l="l"/>
            <a:pathLst>
              <a:path h="3765160" w="2558350">
                <a:moveTo>
                  <a:pt x="0" y="0"/>
                </a:moveTo>
                <a:lnTo>
                  <a:pt x="2558350" y="0"/>
                </a:lnTo>
                <a:lnTo>
                  <a:pt x="2558350" y="3765160"/>
                </a:lnTo>
                <a:lnTo>
                  <a:pt x="0" y="3765160"/>
                </a:lnTo>
                <a:lnTo>
                  <a:pt x="0" y="0"/>
                </a:lnTo>
                <a:close/>
              </a:path>
            </a:pathLst>
          </a:custGeom>
          <a:blipFill>
            <a:blip r:embed="rId11"/>
            <a:stretch>
              <a:fillRect l="0" t="-1566" r="-3875" b="-1566"/>
            </a:stretch>
          </a:blipFill>
        </p:spPr>
      </p:sp>
      <p:sp>
        <p:nvSpPr>
          <p:cNvPr name="Freeform 23" id="23"/>
          <p:cNvSpPr/>
          <p:nvPr/>
        </p:nvSpPr>
        <p:spPr>
          <a:xfrm flipH="false" flipV="false" rot="0">
            <a:off x="14003519" y="6696791"/>
            <a:ext cx="2875589" cy="4232045"/>
          </a:xfrm>
          <a:custGeom>
            <a:avLst/>
            <a:gdLst/>
            <a:ahLst/>
            <a:cxnLst/>
            <a:rect r="r" b="b" t="t" l="l"/>
            <a:pathLst>
              <a:path h="4232045" w="2875589">
                <a:moveTo>
                  <a:pt x="0" y="0"/>
                </a:moveTo>
                <a:lnTo>
                  <a:pt x="2875589" y="0"/>
                </a:lnTo>
                <a:lnTo>
                  <a:pt x="2875589" y="4232045"/>
                </a:lnTo>
                <a:lnTo>
                  <a:pt x="0" y="4232045"/>
                </a:lnTo>
                <a:lnTo>
                  <a:pt x="0" y="0"/>
                </a:lnTo>
                <a:close/>
              </a:path>
            </a:pathLst>
          </a:custGeom>
          <a:blipFill>
            <a:blip r:embed="rId12"/>
            <a:stretch>
              <a:fillRect l="0" t="-392" r="0" b="-392"/>
            </a:stretch>
          </a:blipFill>
        </p:spPr>
      </p:sp>
      <p:sp>
        <p:nvSpPr>
          <p:cNvPr name="Freeform 24" id="24"/>
          <p:cNvSpPr/>
          <p:nvPr/>
        </p:nvSpPr>
        <p:spPr>
          <a:xfrm flipH="false" flipV="false" rot="-181746">
            <a:off x="16065519" y="5610704"/>
            <a:ext cx="2626101" cy="5207236"/>
          </a:xfrm>
          <a:custGeom>
            <a:avLst/>
            <a:gdLst/>
            <a:ahLst/>
            <a:cxnLst/>
            <a:rect r="r" b="b" t="t" l="l"/>
            <a:pathLst>
              <a:path h="5207236" w="2626101">
                <a:moveTo>
                  <a:pt x="0" y="0"/>
                </a:moveTo>
                <a:lnTo>
                  <a:pt x="2626101" y="0"/>
                </a:lnTo>
                <a:lnTo>
                  <a:pt x="2626101" y="5207235"/>
                </a:lnTo>
                <a:lnTo>
                  <a:pt x="0" y="5207235"/>
                </a:lnTo>
                <a:lnTo>
                  <a:pt x="0" y="0"/>
                </a:lnTo>
                <a:close/>
              </a:path>
            </a:pathLst>
          </a:custGeom>
          <a:blipFill>
            <a:blip r:embed="rId13"/>
            <a:stretch>
              <a:fillRect l="-1070" t="0" r="-1070" b="-1417"/>
            </a:stretch>
          </a:blipFill>
        </p:spPr>
      </p:sp>
      <p:sp>
        <p:nvSpPr>
          <p:cNvPr name="Freeform 25" id="25"/>
          <p:cNvSpPr/>
          <p:nvPr/>
        </p:nvSpPr>
        <p:spPr>
          <a:xfrm flipH="false" flipV="false" rot="-580838">
            <a:off x="9710577" y="6885085"/>
            <a:ext cx="2558350" cy="3765160"/>
          </a:xfrm>
          <a:custGeom>
            <a:avLst/>
            <a:gdLst/>
            <a:ahLst/>
            <a:cxnLst/>
            <a:rect r="r" b="b" t="t" l="l"/>
            <a:pathLst>
              <a:path h="3765160" w="2558350">
                <a:moveTo>
                  <a:pt x="0" y="0"/>
                </a:moveTo>
                <a:lnTo>
                  <a:pt x="2558350" y="0"/>
                </a:lnTo>
                <a:lnTo>
                  <a:pt x="2558350" y="3765160"/>
                </a:lnTo>
                <a:lnTo>
                  <a:pt x="0" y="3765160"/>
                </a:lnTo>
                <a:lnTo>
                  <a:pt x="0" y="0"/>
                </a:lnTo>
                <a:close/>
              </a:path>
            </a:pathLst>
          </a:custGeom>
          <a:blipFill>
            <a:blip r:embed="rId14"/>
            <a:stretch>
              <a:fillRect l="-1573" t="0" r="-1573" b="0"/>
            </a:stretch>
          </a:blipFill>
        </p:spPr>
      </p:sp>
      <p:grpSp>
        <p:nvGrpSpPr>
          <p:cNvPr name="Group 26" id="26"/>
          <p:cNvGrpSpPr/>
          <p:nvPr/>
        </p:nvGrpSpPr>
        <p:grpSpPr>
          <a:xfrm rot="0">
            <a:off x="1296021" y="4397514"/>
            <a:ext cx="4480134" cy="1496462"/>
            <a:chOff x="0" y="0"/>
            <a:chExt cx="1313484" cy="438732"/>
          </a:xfrm>
        </p:grpSpPr>
        <p:sp>
          <p:nvSpPr>
            <p:cNvPr name="Freeform 27" id="27"/>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8" id="28"/>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9" id="29"/>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5"/>
            <a:stretch>
              <a:fillRect l="0" t="-3505" r="-7018" b="-16069"/>
            </a:stretch>
          </a:blipFill>
        </p:spPr>
      </p:sp>
      <p:sp>
        <p:nvSpPr>
          <p:cNvPr name="TextBox 30" id="30"/>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1" id="31"/>
          <p:cNvSpPr txBox="true"/>
          <p:nvPr/>
        </p:nvSpPr>
        <p:spPr>
          <a:xfrm rot="0">
            <a:off x="11685500" y="4330691"/>
            <a:ext cx="6011362" cy="9328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Indulge in our chocolate gifts accompanied by a range of delightful accessories.</a:t>
            </a:r>
          </a:p>
        </p:txBody>
      </p:sp>
    </p:spTree>
  </p:cSld>
  <p:clrMapOvr>
    <a:masterClrMapping/>
  </p:clrMapOvr>
  <p:transition spd="med">
    <p:fade/>
  </p:transition>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0" r="0"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21" r="0" b="-21"/>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7643" t="0" r="-17643"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7115" t="0" r="-7115" b="0"/>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7643" t="0" r="-17643" b="0"/>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4906" t="0" r="-24906" b="0"/>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2" id="22"/>
          <p:cNvSpPr/>
          <p:nvPr/>
        </p:nvSpPr>
        <p:spPr>
          <a:xfrm flipH="false" flipV="false" rot="0">
            <a:off x="11836227" y="5703702"/>
            <a:ext cx="3267652" cy="4809051"/>
          </a:xfrm>
          <a:custGeom>
            <a:avLst/>
            <a:gdLst/>
            <a:ahLst/>
            <a:cxnLst/>
            <a:rect r="r" b="b" t="t" l="l"/>
            <a:pathLst>
              <a:path h="4809051" w="3267652">
                <a:moveTo>
                  <a:pt x="0" y="0"/>
                </a:moveTo>
                <a:lnTo>
                  <a:pt x="3267653" y="0"/>
                </a:lnTo>
                <a:lnTo>
                  <a:pt x="3267653" y="4809051"/>
                </a:lnTo>
                <a:lnTo>
                  <a:pt x="0" y="4809051"/>
                </a:lnTo>
                <a:lnTo>
                  <a:pt x="0" y="0"/>
                </a:lnTo>
                <a:close/>
              </a:path>
            </a:pathLst>
          </a:custGeom>
          <a:blipFill>
            <a:blip r:embed="rId11"/>
            <a:stretch>
              <a:fillRect l="-528" t="0" r="-528" b="0"/>
            </a:stretch>
          </a:blipFill>
        </p:spPr>
      </p:sp>
      <p:sp>
        <p:nvSpPr>
          <p:cNvPr name="Freeform 23" id="23"/>
          <p:cNvSpPr/>
          <p:nvPr/>
        </p:nvSpPr>
        <p:spPr>
          <a:xfrm flipH="false" flipV="false" rot="385246">
            <a:off x="15504354" y="5485660"/>
            <a:ext cx="3054700" cy="4871569"/>
          </a:xfrm>
          <a:custGeom>
            <a:avLst/>
            <a:gdLst/>
            <a:ahLst/>
            <a:cxnLst/>
            <a:rect r="r" b="b" t="t" l="l"/>
            <a:pathLst>
              <a:path h="4871569" w="3054700">
                <a:moveTo>
                  <a:pt x="0" y="0"/>
                </a:moveTo>
                <a:lnTo>
                  <a:pt x="3054700" y="0"/>
                </a:lnTo>
                <a:lnTo>
                  <a:pt x="3054700" y="4871569"/>
                </a:lnTo>
                <a:lnTo>
                  <a:pt x="0" y="4871569"/>
                </a:lnTo>
                <a:lnTo>
                  <a:pt x="0" y="0"/>
                </a:lnTo>
                <a:close/>
              </a:path>
            </a:pathLst>
          </a:custGeom>
          <a:blipFill>
            <a:blip r:embed="rId12"/>
            <a:stretch>
              <a:fillRect l="0" t="-5530" r="0" b="-13247"/>
            </a:stretch>
          </a:blipFill>
        </p:spPr>
      </p:sp>
      <p:sp>
        <p:nvSpPr>
          <p:cNvPr name="Freeform 24" id="24"/>
          <p:cNvSpPr/>
          <p:nvPr/>
        </p:nvSpPr>
        <p:spPr>
          <a:xfrm flipH="false" flipV="false" rot="-280147">
            <a:off x="10247706" y="6914619"/>
            <a:ext cx="2875589" cy="4232045"/>
          </a:xfrm>
          <a:custGeom>
            <a:avLst/>
            <a:gdLst/>
            <a:ahLst/>
            <a:cxnLst/>
            <a:rect r="r" b="b" t="t" l="l"/>
            <a:pathLst>
              <a:path h="4232045" w="2875589">
                <a:moveTo>
                  <a:pt x="0" y="0"/>
                </a:moveTo>
                <a:lnTo>
                  <a:pt x="2875589" y="0"/>
                </a:lnTo>
                <a:lnTo>
                  <a:pt x="2875589" y="4232046"/>
                </a:lnTo>
                <a:lnTo>
                  <a:pt x="0" y="4232046"/>
                </a:lnTo>
                <a:lnTo>
                  <a:pt x="0" y="0"/>
                </a:lnTo>
                <a:close/>
              </a:path>
            </a:pathLst>
          </a:custGeom>
          <a:blipFill>
            <a:blip r:embed="rId13"/>
            <a:stretch>
              <a:fillRect l="0" t="-580" r="0" b="-580"/>
            </a:stretch>
          </a:blipFill>
        </p:spPr>
      </p:sp>
      <p:sp>
        <p:nvSpPr>
          <p:cNvPr name="Freeform 25" id="25"/>
          <p:cNvSpPr/>
          <p:nvPr/>
        </p:nvSpPr>
        <p:spPr>
          <a:xfrm flipH="false" flipV="false" rot="265576">
            <a:off x="13092119" y="6887319"/>
            <a:ext cx="3722067" cy="4232045"/>
          </a:xfrm>
          <a:custGeom>
            <a:avLst/>
            <a:gdLst/>
            <a:ahLst/>
            <a:cxnLst/>
            <a:rect r="r" b="b" t="t" l="l"/>
            <a:pathLst>
              <a:path h="4232045" w="3722067">
                <a:moveTo>
                  <a:pt x="0" y="0"/>
                </a:moveTo>
                <a:lnTo>
                  <a:pt x="3722067" y="0"/>
                </a:lnTo>
                <a:lnTo>
                  <a:pt x="3722067" y="4232046"/>
                </a:lnTo>
                <a:lnTo>
                  <a:pt x="0" y="4232046"/>
                </a:lnTo>
                <a:lnTo>
                  <a:pt x="0" y="0"/>
                </a:lnTo>
                <a:close/>
              </a:path>
            </a:pathLst>
          </a:custGeom>
          <a:blipFill>
            <a:blip r:embed="rId14"/>
            <a:stretch>
              <a:fillRect l="0" t="-632" r="-220" b="-632"/>
            </a:stretch>
          </a:blipFill>
        </p:spPr>
      </p:sp>
      <p:grpSp>
        <p:nvGrpSpPr>
          <p:cNvPr name="Group 26" id="26"/>
          <p:cNvGrpSpPr/>
          <p:nvPr/>
        </p:nvGrpSpPr>
        <p:grpSpPr>
          <a:xfrm rot="0">
            <a:off x="1296021" y="4397514"/>
            <a:ext cx="4480134" cy="1496462"/>
            <a:chOff x="0" y="0"/>
            <a:chExt cx="1313484" cy="438732"/>
          </a:xfrm>
        </p:grpSpPr>
        <p:sp>
          <p:nvSpPr>
            <p:cNvPr name="Freeform 27" id="27"/>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8" id="28"/>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9" id="29"/>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5"/>
            <a:stretch>
              <a:fillRect l="0" t="-3505" r="-7018" b="-16069"/>
            </a:stretch>
          </a:blipFill>
        </p:spPr>
      </p:sp>
      <p:sp>
        <p:nvSpPr>
          <p:cNvPr name="TextBox 30" id="30"/>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1" id="31"/>
          <p:cNvSpPr txBox="true"/>
          <p:nvPr/>
        </p:nvSpPr>
        <p:spPr>
          <a:xfrm rot="0">
            <a:off x="11685500" y="4330691"/>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Enjoy our chocolate gifts that come with adorable stuffed animals.</a:t>
            </a:r>
          </a:p>
        </p:txBody>
      </p:sp>
    </p:spTree>
  </p:cSld>
  <p:clrMapOvr>
    <a:masterClrMapping/>
  </p:clrMapOvr>
  <p:transition spd="med">
    <p:fade/>
  </p:transition>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7643" t="0" r="-17643"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06" t="0" r="-24906"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21" r="0" b="-21"/>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7115" t="0" r="-7115" b="0"/>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17643" t="0" r="-17643" b="0"/>
              </a:stretch>
            </a:blipFill>
          </p:spPr>
        </p:sp>
      </p:grpSp>
      <p:sp>
        <p:nvSpPr>
          <p:cNvPr name="Freeform 22" id="22"/>
          <p:cNvSpPr/>
          <p:nvPr/>
        </p:nvSpPr>
        <p:spPr>
          <a:xfrm flipH="false" flipV="false" rot="-384528">
            <a:off x="10388853" y="6532429"/>
            <a:ext cx="2381260" cy="4064496"/>
          </a:xfrm>
          <a:custGeom>
            <a:avLst/>
            <a:gdLst/>
            <a:ahLst/>
            <a:cxnLst/>
            <a:rect r="r" b="b" t="t" l="l"/>
            <a:pathLst>
              <a:path h="4064496" w="2381260">
                <a:moveTo>
                  <a:pt x="0" y="0"/>
                </a:moveTo>
                <a:lnTo>
                  <a:pt x="2381260" y="0"/>
                </a:lnTo>
                <a:lnTo>
                  <a:pt x="2381260" y="4064496"/>
                </a:lnTo>
                <a:lnTo>
                  <a:pt x="0" y="4064496"/>
                </a:lnTo>
                <a:lnTo>
                  <a:pt x="0" y="0"/>
                </a:lnTo>
                <a:close/>
              </a:path>
            </a:pathLst>
          </a:custGeom>
          <a:blipFill>
            <a:blip r:embed="rId11"/>
            <a:stretch>
              <a:fillRect l="0" t="0" r="0" b="0"/>
            </a:stretch>
          </a:blipFill>
        </p:spPr>
      </p:sp>
      <p:sp>
        <p:nvSpPr>
          <p:cNvPr name="Freeform 23" id="23"/>
          <p:cNvSpPr/>
          <p:nvPr/>
        </p:nvSpPr>
        <p:spPr>
          <a:xfrm flipH="false" flipV="false" rot="-74489">
            <a:off x="12707817" y="5584767"/>
            <a:ext cx="2450557" cy="4818762"/>
          </a:xfrm>
          <a:custGeom>
            <a:avLst/>
            <a:gdLst/>
            <a:ahLst/>
            <a:cxnLst/>
            <a:rect r="r" b="b" t="t" l="l"/>
            <a:pathLst>
              <a:path h="4818762" w="2450557">
                <a:moveTo>
                  <a:pt x="0" y="0"/>
                </a:moveTo>
                <a:lnTo>
                  <a:pt x="2450557" y="0"/>
                </a:lnTo>
                <a:lnTo>
                  <a:pt x="2450557" y="4818762"/>
                </a:lnTo>
                <a:lnTo>
                  <a:pt x="0" y="4818762"/>
                </a:lnTo>
                <a:lnTo>
                  <a:pt x="0" y="0"/>
                </a:lnTo>
                <a:close/>
              </a:path>
            </a:pathLst>
          </a:custGeom>
          <a:blipFill>
            <a:blip r:embed="rId12"/>
            <a:stretch>
              <a:fillRect l="-880" t="0" r="-880" b="-3758"/>
            </a:stretch>
          </a:blipFill>
        </p:spPr>
      </p:sp>
      <p:sp>
        <p:nvSpPr>
          <p:cNvPr name="Freeform 24" id="24"/>
          <p:cNvSpPr/>
          <p:nvPr/>
        </p:nvSpPr>
        <p:spPr>
          <a:xfrm flipH="false" flipV="false" rot="0">
            <a:off x="14472400" y="6412229"/>
            <a:ext cx="3310430" cy="4372610"/>
          </a:xfrm>
          <a:custGeom>
            <a:avLst/>
            <a:gdLst/>
            <a:ahLst/>
            <a:cxnLst/>
            <a:rect r="r" b="b" t="t" l="l"/>
            <a:pathLst>
              <a:path h="4372610" w="3310430">
                <a:moveTo>
                  <a:pt x="0" y="0"/>
                </a:moveTo>
                <a:lnTo>
                  <a:pt x="3310430" y="0"/>
                </a:lnTo>
                <a:lnTo>
                  <a:pt x="3310430" y="4372610"/>
                </a:lnTo>
                <a:lnTo>
                  <a:pt x="0" y="4372610"/>
                </a:lnTo>
                <a:lnTo>
                  <a:pt x="0" y="0"/>
                </a:lnTo>
                <a:close/>
              </a:path>
            </a:pathLst>
          </a:custGeom>
          <a:blipFill>
            <a:blip r:embed="rId13"/>
            <a:stretch>
              <a:fillRect l="0" t="0" r="0" b="0"/>
            </a:stretch>
          </a:blipFill>
        </p:spPr>
      </p:sp>
      <p:sp>
        <p:nvSpPr>
          <p:cNvPr name="Freeform 25" id="25"/>
          <p:cNvSpPr/>
          <p:nvPr/>
        </p:nvSpPr>
        <p:spPr>
          <a:xfrm flipH="false" flipV="false" rot="-958656">
            <a:off x="11631750" y="8292651"/>
            <a:ext cx="2927565" cy="2337531"/>
          </a:xfrm>
          <a:custGeom>
            <a:avLst/>
            <a:gdLst/>
            <a:ahLst/>
            <a:cxnLst/>
            <a:rect r="r" b="b" t="t" l="l"/>
            <a:pathLst>
              <a:path h="2337531" w="2927565">
                <a:moveTo>
                  <a:pt x="0" y="0"/>
                </a:moveTo>
                <a:lnTo>
                  <a:pt x="2927565" y="0"/>
                </a:lnTo>
                <a:lnTo>
                  <a:pt x="2927565" y="2337532"/>
                </a:lnTo>
                <a:lnTo>
                  <a:pt x="0" y="2337532"/>
                </a:lnTo>
                <a:lnTo>
                  <a:pt x="0" y="0"/>
                </a:lnTo>
                <a:close/>
              </a:path>
            </a:pathLst>
          </a:custGeom>
          <a:blipFill>
            <a:blip r:embed="rId14"/>
            <a:stretch>
              <a:fillRect l="0" t="-2990" r="-25575" b="-2990"/>
            </a:stretch>
          </a:blipFill>
        </p:spPr>
      </p:sp>
      <p:grpSp>
        <p:nvGrpSpPr>
          <p:cNvPr name="Group 26" id="26"/>
          <p:cNvGrpSpPr/>
          <p:nvPr/>
        </p:nvGrpSpPr>
        <p:grpSpPr>
          <a:xfrm rot="0">
            <a:off x="1296021" y="4397514"/>
            <a:ext cx="4480134" cy="1496462"/>
            <a:chOff x="0" y="0"/>
            <a:chExt cx="1313484" cy="438732"/>
          </a:xfrm>
        </p:grpSpPr>
        <p:sp>
          <p:nvSpPr>
            <p:cNvPr name="Freeform 27" id="27"/>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8" id="28"/>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9" id="29"/>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5"/>
            <a:stretch>
              <a:fillRect l="0" t="-3505" r="-7018" b="-16069"/>
            </a:stretch>
          </a:blipFill>
        </p:spPr>
      </p:sp>
      <p:sp>
        <p:nvSpPr>
          <p:cNvPr name="Freeform 30" id="30"/>
          <p:cNvSpPr/>
          <p:nvPr/>
        </p:nvSpPr>
        <p:spPr>
          <a:xfrm flipH="false" flipV="false" rot="176898">
            <a:off x="16866052" y="5081448"/>
            <a:ext cx="2069336" cy="5630847"/>
          </a:xfrm>
          <a:custGeom>
            <a:avLst/>
            <a:gdLst/>
            <a:ahLst/>
            <a:cxnLst/>
            <a:rect r="r" b="b" t="t" l="l"/>
            <a:pathLst>
              <a:path h="5630847" w="2069336">
                <a:moveTo>
                  <a:pt x="0" y="0"/>
                </a:moveTo>
                <a:lnTo>
                  <a:pt x="2069337" y="0"/>
                </a:lnTo>
                <a:lnTo>
                  <a:pt x="2069337" y="5630847"/>
                </a:lnTo>
                <a:lnTo>
                  <a:pt x="0" y="5630847"/>
                </a:lnTo>
                <a:lnTo>
                  <a:pt x="0" y="0"/>
                </a:lnTo>
                <a:close/>
              </a:path>
            </a:pathLst>
          </a:custGeom>
          <a:blipFill>
            <a:blip r:embed="rId16"/>
            <a:stretch>
              <a:fillRect l="0" t="0" r="0" b="0"/>
            </a:stretch>
          </a:blipFill>
        </p:spPr>
      </p:sp>
      <p:sp>
        <p:nvSpPr>
          <p:cNvPr name="TextBox 31" id="31"/>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2" id="32"/>
          <p:cNvSpPr txBox="true"/>
          <p:nvPr/>
        </p:nvSpPr>
        <p:spPr>
          <a:xfrm rot="0">
            <a:off x="11685500" y="4330691"/>
            <a:ext cx="6011362" cy="12376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Savor our chocolate gifts adorned with decorations crafted from wood, ceramics, textiles, and various other materials.</a:t>
            </a:r>
          </a:p>
        </p:txBody>
      </p:sp>
    </p:spTree>
  </p:cSld>
  <p:clrMapOvr>
    <a:masterClrMapping/>
  </p:clrMapOvr>
  <p:transition spd="med">
    <p:fade/>
  </p:transition>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06" t="0" r="-24906"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7643" t="0" r="-17643" b="0"/>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7643" t="0" r="-17643"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7115" t="0" r="-7115" b="0"/>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21" r="0" b="-21"/>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2" id="22"/>
          <p:cNvSpPr/>
          <p:nvPr/>
        </p:nvSpPr>
        <p:spPr>
          <a:xfrm flipH="false" flipV="false" rot="-85285">
            <a:off x="15023130" y="5461314"/>
            <a:ext cx="3922444" cy="5361187"/>
          </a:xfrm>
          <a:custGeom>
            <a:avLst/>
            <a:gdLst/>
            <a:ahLst/>
            <a:cxnLst/>
            <a:rect r="r" b="b" t="t" l="l"/>
            <a:pathLst>
              <a:path h="5361187" w="3922444">
                <a:moveTo>
                  <a:pt x="0" y="0"/>
                </a:moveTo>
                <a:lnTo>
                  <a:pt x="3922443" y="0"/>
                </a:lnTo>
                <a:lnTo>
                  <a:pt x="3922443" y="5361188"/>
                </a:lnTo>
                <a:lnTo>
                  <a:pt x="0" y="5361188"/>
                </a:lnTo>
                <a:lnTo>
                  <a:pt x="0" y="0"/>
                </a:lnTo>
                <a:close/>
              </a:path>
            </a:pathLst>
          </a:custGeom>
          <a:blipFill>
            <a:blip r:embed="rId11"/>
            <a:stretch>
              <a:fillRect l="-285" t="0" r="-3726" b="0"/>
            </a:stretch>
          </a:blipFill>
        </p:spPr>
      </p:sp>
      <p:sp>
        <p:nvSpPr>
          <p:cNvPr name="Freeform 23" id="23"/>
          <p:cNvSpPr/>
          <p:nvPr/>
        </p:nvSpPr>
        <p:spPr>
          <a:xfrm flipH="false" flipV="false" rot="-390148">
            <a:off x="11162754" y="5598039"/>
            <a:ext cx="3532995" cy="4818762"/>
          </a:xfrm>
          <a:custGeom>
            <a:avLst/>
            <a:gdLst/>
            <a:ahLst/>
            <a:cxnLst/>
            <a:rect r="r" b="b" t="t" l="l"/>
            <a:pathLst>
              <a:path h="4818762" w="3532995">
                <a:moveTo>
                  <a:pt x="0" y="0"/>
                </a:moveTo>
                <a:lnTo>
                  <a:pt x="3532996" y="0"/>
                </a:lnTo>
                <a:lnTo>
                  <a:pt x="3532996" y="4818762"/>
                </a:lnTo>
                <a:lnTo>
                  <a:pt x="0" y="4818762"/>
                </a:lnTo>
                <a:lnTo>
                  <a:pt x="0" y="0"/>
                </a:lnTo>
                <a:close/>
              </a:path>
            </a:pathLst>
          </a:custGeom>
          <a:blipFill>
            <a:blip r:embed="rId12"/>
            <a:stretch>
              <a:fillRect l="-976" t="0" r="-976" b="0"/>
            </a:stretch>
          </a:blipFill>
        </p:spPr>
      </p:sp>
      <p:sp>
        <p:nvSpPr>
          <p:cNvPr name="Freeform 24" id="24"/>
          <p:cNvSpPr/>
          <p:nvPr/>
        </p:nvSpPr>
        <p:spPr>
          <a:xfrm flipH="false" flipV="false" rot="0">
            <a:off x="13493282" y="7961335"/>
            <a:ext cx="2548684" cy="2593930"/>
          </a:xfrm>
          <a:custGeom>
            <a:avLst/>
            <a:gdLst/>
            <a:ahLst/>
            <a:cxnLst/>
            <a:rect r="r" b="b" t="t" l="l"/>
            <a:pathLst>
              <a:path h="2593930" w="2548684">
                <a:moveTo>
                  <a:pt x="0" y="0"/>
                </a:moveTo>
                <a:lnTo>
                  <a:pt x="2548684" y="0"/>
                </a:lnTo>
                <a:lnTo>
                  <a:pt x="2548684" y="2593930"/>
                </a:lnTo>
                <a:lnTo>
                  <a:pt x="0" y="2593930"/>
                </a:lnTo>
                <a:lnTo>
                  <a:pt x="0" y="0"/>
                </a:lnTo>
                <a:close/>
              </a:path>
            </a:pathLst>
          </a:custGeom>
          <a:blipFill>
            <a:blip r:embed="rId13"/>
            <a:stretch>
              <a:fillRect l="-166" t="0" r="-166" b="0"/>
            </a:stretch>
          </a:blipFill>
        </p:spPr>
      </p:sp>
      <p:grpSp>
        <p:nvGrpSpPr>
          <p:cNvPr name="Group 25" id="25"/>
          <p:cNvGrpSpPr/>
          <p:nvPr/>
        </p:nvGrpSpPr>
        <p:grpSpPr>
          <a:xfrm rot="0">
            <a:off x="1296021" y="4397514"/>
            <a:ext cx="4480134" cy="1496462"/>
            <a:chOff x="0" y="0"/>
            <a:chExt cx="1313484" cy="438732"/>
          </a:xfrm>
        </p:grpSpPr>
        <p:sp>
          <p:nvSpPr>
            <p:cNvPr name="Freeform 26" id="26"/>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7" id="27"/>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8" id="28"/>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4"/>
            <a:stretch>
              <a:fillRect l="0" t="-3505" r="-7018" b="-16069"/>
            </a:stretch>
          </a:blipFill>
        </p:spPr>
      </p:sp>
      <p:sp>
        <p:nvSpPr>
          <p:cNvPr name="TextBox 29" id="29"/>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Our product range is versatile, encompassing a variety of items, including:</a:t>
            </a:r>
          </a:p>
        </p:txBody>
      </p:sp>
      <p:sp>
        <p:nvSpPr>
          <p:cNvPr name="TextBox 30" id="30"/>
          <p:cNvSpPr txBox="true"/>
          <p:nvPr/>
        </p:nvSpPr>
        <p:spPr>
          <a:xfrm rot="0">
            <a:off x="11685500" y="4330691"/>
            <a:ext cx="6011362" cy="628015"/>
          </a:xfrm>
          <a:prstGeom prst="rect">
            <a:avLst/>
          </a:prstGeom>
        </p:spPr>
        <p:txBody>
          <a:bodyPr anchor="t" rtlCol="false" tIns="0" lIns="0" bIns="0" rIns="0">
            <a:spAutoFit/>
          </a:bodyPr>
          <a:lstStyle/>
          <a:p>
            <a:pPr marL="474979" indent="-237490" lvl="1">
              <a:lnSpc>
                <a:spcPts val="2419"/>
              </a:lnSpc>
              <a:buFont typeface="Arial"/>
              <a:buChar char="•"/>
            </a:pPr>
            <a:r>
              <a:rPr lang="en-US" sz="2199">
                <a:solidFill>
                  <a:srgbClr val="545454"/>
                </a:solidFill>
                <a:latin typeface="Century Gothic Paneuropean Bold"/>
              </a:rPr>
              <a:t>Delight in our chocolate gifts adorned with charming felt decorations.</a:t>
            </a:r>
          </a:p>
        </p:txBody>
      </p:sp>
    </p:spTree>
  </p:cSld>
  <p:clrMapOvr>
    <a:masterClrMapping/>
  </p:clrMapOvr>
  <p:transition spd="med">
    <p:fade/>
  </p:transition>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grpSp>
        <p:nvGrpSpPr>
          <p:cNvPr name="Group 2" id="2"/>
          <p:cNvGrpSpPr/>
          <p:nvPr/>
        </p:nvGrpSpPr>
        <p:grpSpPr>
          <a:xfrm rot="0">
            <a:off x="-805254" y="830073"/>
            <a:ext cx="8631344" cy="86313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EFE"/>
            </a:solidFill>
            <a:ln w="38100" cap="sq">
              <a:solidFill>
                <a:srgbClr val="737373"/>
              </a:solidFill>
              <a:miter/>
            </a:ln>
          </p:spPr>
        </p:sp>
        <p:sp>
          <p:nvSpPr>
            <p:cNvPr name="TextBox 4" id="4"/>
            <p:cNvSpPr txBox="true"/>
            <p:nvPr/>
          </p:nvSpPr>
          <p:spPr>
            <a:xfrm>
              <a:off x="76200" y="85725"/>
              <a:ext cx="660400" cy="650875"/>
            </a:xfrm>
            <a:prstGeom prst="rect">
              <a:avLst/>
            </a:prstGeom>
          </p:spPr>
          <p:txBody>
            <a:bodyPr anchor="ctr" rtlCol="false" tIns="50800" lIns="50800" bIns="50800" rIns="50800"/>
            <a:lstStyle/>
            <a:p>
              <a:pPr algn="ctr">
                <a:lnSpc>
                  <a:spcPts val="2419"/>
                </a:lnSpc>
              </a:pPr>
            </a:p>
          </p:txBody>
        </p:sp>
      </p:grpSp>
      <p:grpSp>
        <p:nvGrpSpPr>
          <p:cNvPr name="Group 5" id="5"/>
          <p:cNvGrpSpPr>
            <a:grpSpLocks noChangeAspect="true"/>
          </p:cNvGrpSpPr>
          <p:nvPr/>
        </p:nvGrpSpPr>
        <p:grpSpPr>
          <a:xfrm rot="0">
            <a:off x="5675825" y="1175419"/>
            <a:ext cx="2006715" cy="200670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115" t="0" r="-7115" b="0"/>
              </a:stretch>
            </a:blipFill>
          </p:spPr>
        </p:sp>
      </p:grpSp>
      <p:grpSp>
        <p:nvGrpSpPr>
          <p:cNvPr name="Group 7" id="7"/>
          <p:cNvGrpSpPr>
            <a:grpSpLocks noChangeAspect="true"/>
          </p:cNvGrpSpPr>
          <p:nvPr/>
        </p:nvGrpSpPr>
        <p:grpSpPr>
          <a:xfrm rot="0">
            <a:off x="-661705" y="7104874"/>
            <a:ext cx="2006715" cy="2006707"/>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0" r="0" b="0"/>
              </a:stretch>
            </a:blipFill>
          </p:spPr>
        </p:sp>
      </p:grpSp>
      <p:grpSp>
        <p:nvGrpSpPr>
          <p:cNvPr name="Group 9" id="9"/>
          <p:cNvGrpSpPr>
            <a:grpSpLocks noChangeAspect="true"/>
          </p:cNvGrpSpPr>
          <p:nvPr/>
        </p:nvGrpSpPr>
        <p:grpSpPr>
          <a:xfrm rot="0">
            <a:off x="6679183" y="3307673"/>
            <a:ext cx="3671669" cy="367165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06" t="0" r="-24906" b="0"/>
              </a:stretch>
            </a:blipFill>
          </p:spPr>
        </p:sp>
      </p:grpSp>
      <p:grpSp>
        <p:nvGrpSpPr>
          <p:cNvPr name="Group 11" id="11"/>
          <p:cNvGrpSpPr>
            <a:grpSpLocks noChangeAspect="true"/>
          </p:cNvGrpSpPr>
          <p:nvPr/>
        </p:nvGrpSpPr>
        <p:grpSpPr>
          <a:xfrm rot="0">
            <a:off x="2507060" y="172065"/>
            <a:ext cx="2006715" cy="2006707"/>
            <a:chOff x="0" y="0"/>
            <a:chExt cx="6350000" cy="6349975"/>
          </a:xfrm>
        </p:grpSpPr>
        <p:sp>
          <p:nvSpPr>
            <p:cNvPr name="Freeform 12" id="12"/>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21" r="0" b="-21"/>
              </a:stretch>
            </a:blipFill>
          </p:spPr>
        </p:sp>
      </p:grpSp>
      <p:grpSp>
        <p:nvGrpSpPr>
          <p:cNvPr name="Group 13" id="13"/>
          <p:cNvGrpSpPr>
            <a:grpSpLocks noChangeAspect="true"/>
          </p:cNvGrpSpPr>
          <p:nvPr/>
        </p:nvGrpSpPr>
        <p:grpSpPr>
          <a:xfrm rot="0">
            <a:off x="-1808612" y="4140146"/>
            <a:ext cx="2006715" cy="200670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7643" t="0" r="-17643" b="0"/>
              </a:stretch>
            </a:blipFill>
          </p:spPr>
        </p:sp>
      </p:grpSp>
      <p:grpSp>
        <p:nvGrpSpPr>
          <p:cNvPr name="Group 15" id="15"/>
          <p:cNvGrpSpPr>
            <a:grpSpLocks noChangeAspect="true"/>
          </p:cNvGrpSpPr>
          <p:nvPr/>
        </p:nvGrpSpPr>
        <p:grpSpPr>
          <a:xfrm rot="0">
            <a:off x="5675825" y="6893518"/>
            <a:ext cx="2006715" cy="2006707"/>
            <a:chOff x="0" y="0"/>
            <a:chExt cx="6350000" cy="6349975"/>
          </a:xfrm>
        </p:grpSpPr>
        <p:sp>
          <p:nvSpPr>
            <p:cNvPr name="Freeform 16" id="1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7643" t="0" r="-17643" b="0"/>
              </a:stretch>
            </a:blipFill>
          </p:spPr>
        </p:sp>
      </p:grpSp>
      <p:grpSp>
        <p:nvGrpSpPr>
          <p:cNvPr name="Group 17" id="17"/>
          <p:cNvGrpSpPr>
            <a:grpSpLocks noChangeAspect="true"/>
          </p:cNvGrpSpPr>
          <p:nvPr/>
        </p:nvGrpSpPr>
        <p:grpSpPr>
          <a:xfrm rot="0">
            <a:off x="-661705" y="1376835"/>
            <a:ext cx="2006715" cy="2006707"/>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0" r="0" b="0"/>
              </a:stretch>
            </a:blipFill>
          </p:spPr>
        </p:sp>
      </p:grpSp>
      <p:sp>
        <p:nvSpPr>
          <p:cNvPr name="Freeform 19" id="19"/>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9"/>
            <a:stretch>
              <a:fillRect l="0" t="-1989" r="-55" b="-1989"/>
            </a:stretch>
          </a:blipFill>
        </p:spPr>
      </p:sp>
      <p:grpSp>
        <p:nvGrpSpPr>
          <p:cNvPr name="Group 20" id="20"/>
          <p:cNvGrpSpPr>
            <a:grpSpLocks noChangeAspect="true"/>
          </p:cNvGrpSpPr>
          <p:nvPr/>
        </p:nvGrpSpPr>
        <p:grpSpPr>
          <a:xfrm rot="0">
            <a:off x="2507060" y="8108228"/>
            <a:ext cx="2006715" cy="2006707"/>
            <a:chOff x="0" y="0"/>
            <a:chExt cx="6350000" cy="6349975"/>
          </a:xfrm>
        </p:grpSpPr>
        <p:sp>
          <p:nvSpPr>
            <p:cNvPr name="Freeform 21" id="2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Freeform 22" id="22"/>
          <p:cNvSpPr/>
          <p:nvPr/>
        </p:nvSpPr>
        <p:spPr>
          <a:xfrm flipH="false" flipV="false" rot="-390148">
            <a:off x="9972402" y="5742696"/>
            <a:ext cx="4713878" cy="5061292"/>
          </a:xfrm>
          <a:custGeom>
            <a:avLst/>
            <a:gdLst/>
            <a:ahLst/>
            <a:cxnLst/>
            <a:rect r="r" b="b" t="t" l="l"/>
            <a:pathLst>
              <a:path h="5061292" w="4713878">
                <a:moveTo>
                  <a:pt x="0" y="0"/>
                </a:moveTo>
                <a:lnTo>
                  <a:pt x="4713878" y="0"/>
                </a:lnTo>
                <a:lnTo>
                  <a:pt x="4713878" y="5061292"/>
                </a:lnTo>
                <a:lnTo>
                  <a:pt x="0" y="5061292"/>
                </a:lnTo>
                <a:lnTo>
                  <a:pt x="0" y="0"/>
                </a:lnTo>
                <a:close/>
              </a:path>
            </a:pathLst>
          </a:custGeom>
          <a:blipFill>
            <a:blip r:embed="rId11"/>
            <a:stretch>
              <a:fillRect l="-1099" t="-39" r="0" b="-39"/>
            </a:stretch>
          </a:blipFill>
        </p:spPr>
      </p:sp>
      <p:sp>
        <p:nvSpPr>
          <p:cNvPr name="Freeform 23" id="23"/>
          <p:cNvSpPr/>
          <p:nvPr/>
        </p:nvSpPr>
        <p:spPr>
          <a:xfrm flipH="false" flipV="false" rot="-85285">
            <a:off x="15774425" y="5930084"/>
            <a:ext cx="2969751" cy="4716482"/>
          </a:xfrm>
          <a:custGeom>
            <a:avLst/>
            <a:gdLst/>
            <a:ahLst/>
            <a:cxnLst/>
            <a:rect r="r" b="b" t="t" l="l"/>
            <a:pathLst>
              <a:path h="4716482" w="2969751">
                <a:moveTo>
                  <a:pt x="0" y="0"/>
                </a:moveTo>
                <a:lnTo>
                  <a:pt x="2969750" y="0"/>
                </a:lnTo>
                <a:lnTo>
                  <a:pt x="2969750" y="4716482"/>
                </a:lnTo>
                <a:lnTo>
                  <a:pt x="0" y="4716482"/>
                </a:lnTo>
                <a:lnTo>
                  <a:pt x="0" y="0"/>
                </a:lnTo>
                <a:close/>
              </a:path>
            </a:pathLst>
          </a:custGeom>
          <a:blipFill>
            <a:blip r:embed="rId12"/>
            <a:stretch>
              <a:fillRect l="-5197" t="0" r="-5197" b="-4993"/>
            </a:stretch>
          </a:blipFill>
        </p:spPr>
      </p:sp>
      <p:sp>
        <p:nvSpPr>
          <p:cNvPr name="Freeform 24" id="24"/>
          <p:cNvSpPr/>
          <p:nvPr/>
        </p:nvSpPr>
        <p:spPr>
          <a:xfrm flipH="false" flipV="false" rot="0">
            <a:off x="13834679" y="5970324"/>
            <a:ext cx="2548684" cy="2593930"/>
          </a:xfrm>
          <a:custGeom>
            <a:avLst/>
            <a:gdLst/>
            <a:ahLst/>
            <a:cxnLst/>
            <a:rect r="r" b="b" t="t" l="l"/>
            <a:pathLst>
              <a:path h="2593930" w="2548684">
                <a:moveTo>
                  <a:pt x="0" y="0"/>
                </a:moveTo>
                <a:lnTo>
                  <a:pt x="2548685" y="0"/>
                </a:lnTo>
                <a:lnTo>
                  <a:pt x="2548685" y="2593930"/>
                </a:lnTo>
                <a:lnTo>
                  <a:pt x="0" y="2593930"/>
                </a:lnTo>
                <a:lnTo>
                  <a:pt x="0" y="0"/>
                </a:lnTo>
                <a:close/>
              </a:path>
            </a:pathLst>
          </a:custGeom>
          <a:blipFill>
            <a:blip r:embed="rId13"/>
            <a:stretch>
              <a:fillRect l="-4429" t="0" r="-4429" b="0"/>
            </a:stretch>
          </a:blipFill>
        </p:spPr>
      </p:sp>
      <p:sp>
        <p:nvSpPr>
          <p:cNvPr name="Freeform 25" id="25"/>
          <p:cNvSpPr/>
          <p:nvPr/>
        </p:nvSpPr>
        <p:spPr>
          <a:xfrm flipH="false" flipV="false" rot="0">
            <a:off x="13834679" y="8273342"/>
            <a:ext cx="2548684" cy="2593930"/>
          </a:xfrm>
          <a:custGeom>
            <a:avLst/>
            <a:gdLst/>
            <a:ahLst/>
            <a:cxnLst/>
            <a:rect r="r" b="b" t="t" l="l"/>
            <a:pathLst>
              <a:path h="2593930" w="2548684">
                <a:moveTo>
                  <a:pt x="0" y="0"/>
                </a:moveTo>
                <a:lnTo>
                  <a:pt x="2548685" y="0"/>
                </a:lnTo>
                <a:lnTo>
                  <a:pt x="2548685" y="2593930"/>
                </a:lnTo>
                <a:lnTo>
                  <a:pt x="0" y="2593930"/>
                </a:lnTo>
                <a:lnTo>
                  <a:pt x="0" y="0"/>
                </a:lnTo>
                <a:close/>
              </a:path>
            </a:pathLst>
          </a:custGeom>
          <a:blipFill>
            <a:blip r:embed="rId14"/>
            <a:stretch>
              <a:fillRect l="-5360" t="0" r="-5360" b="0"/>
            </a:stretch>
          </a:blipFill>
        </p:spPr>
      </p:sp>
      <p:grpSp>
        <p:nvGrpSpPr>
          <p:cNvPr name="Group 26" id="26"/>
          <p:cNvGrpSpPr/>
          <p:nvPr/>
        </p:nvGrpSpPr>
        <p:grpSpPr>
          <a:xfrm rot="0">
            <a:off x="1296021" y="4397514"/>
            <a:ext cx="4480134" cy="1496462"/>
            <a:chOff x="0" y="0"/>
            <a:chExt cx="1313484" cy="438732"/>
          </a:xfrm>
        </p:grpSpPr>
        <p:sp>
          <p:nvSpPr>
            <p:cNvPr name="Freeform 27" id="27"/>
            <p:cNvSpPr/>
            <p:nvPr/>
          </p:nvSpPr>
          <p:spPr>
            <a:xfrm flipH="false" flipV="false" rot="0">
              <a:off x="0" y="0"/>
              <a:ext cx="1313484" cy="438732"/>
            </a:xfrm>
            <a:custGeom>
              <a:avLst/>
              <a:gdLst/>
              <a:ahLst/>
              <a:cxnLst/>
              <a:rect r="r" b="b" t="t" l="l"/>
              <a:pathLst>
                <a:path h="438732" w="1313484">
                  <a:moveTo>
                    <a:pt x="0" y="0"/>
                  </a:moveTo>
                  <a:lnTo>
                    <a:pt x="1313484" y="0"/>
                  </a:lnTo>
                  <a:lnTo>
                    <a:pt x="1313484" y="438732"/>
                  </a:lnTo>
                  <a:lnTo>
                    <a:pt x="0" y="438732"/>
                  </a:lnTo>
                  <a:close/>
                </a:path>
              </a:pathLst>
            </a:custGeom>
            <a:solidFill>
              <a:srgbClr val="29261D"/>
            </a:solidFill>
          </p:spPr>
        </p:sp>
        <p:sp>
          <p:nvSpPr>
            <p:cNvPr name="TextBox 28" id="28"/>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29" id="29"/>
          <p:cNvSpPr/>
          <p:nvPr/>
        </p:nvSpPr>
        <p:spPr>
          <a:xfrm flipH="false" flipV="false" rot="0">
            <a:off x="1244681" y="4321166"/>
            <a:ext cx="4401892" cy="1649158"/>
          </a:xfrm>
          <a:custGeom>
            <a:avLst/>
            <a:gdLst/>
            <a:ahLst/>
            <a:cxnLst/>
            <a:rect r="r" b="b" t="t" l="l"/>
            <a:pathLst>
              <a:path h="1649158" w="4401892">
                <a:moveTo>
                  <a:pt x="0" y="0"/>
                </a:moveTo>
                <a:lnTo>
                  <a:pt x="4401892" y="0"/>
                </a:lnTo>
                <a:lnTo>
                  <a:pt x="4401892" y="1649158"/>
                </a:lnTo>
                <a:lnTo>
                  <a:pt x="0" y="1649158"/>
                </a:lnTo>
                <a:lnTo>
                  <a:pt x="0" y="0"/>
                </a:lnTo>
                <a:close/>
              </a:path>
            </a:pathLst>
          </a:custGeom>
          <a:blipFill>
            <a:blip r:embed="rId15"/>
            <a:stretch>
              <a:fillRect l="0" t="-3505" r="-7018" b="-16069"/>
            </a:stretch>
          </a:blipFill>
        </p:spPr>
      </p:sp>
      <p:sp>
        <p:nvSpPr>
          <p:cNvPr name="TextBox 30" id="30"/>
          <p:cNvSpPr txBox="true"/>
          <p:nvPr/>
        </p:nvSpPr>
        <p:spPr>
          <a:xfrm rot="0">
            <a:off x="11685500" y="3175700"/>
            <a:ext cx="5573800" cy="1011555"/>
          </a:xfrm>
          <a:prstGeom prst="rect">
            <a:avLst/>
          </a:prstGeom>
        </p:spPr>
        <p:txBody>
          <a:bodyPr anchor="t" rtlCol="false" tIns="0" lIns="0" bIns="0" rIns="0">
            <a:spAutoFit/>
          </a:bodyPr>
          <a:lstStyle/>
          <a:p>
            <a:pPr>
              <a:lnSpc>
                <a:spcPts val="2639"/>
              </a:lnSpc>
            </a:pPr>
            <a:r>
              <a:rPr lang="en-US" sz="2399">
                <a:solidFill>
                  <a:srgbClr val="545454"/>
                </a:solidFill>
                <a:latin typeface="Century Gothic Paneuropean Bold"/>
              </a:rPr>
              <a:t>With these diverse options, we create product collections that present a perfect visual appeal on the shelf.</a:t>
            </a:r>
          </a:p>
        </p:txBody>
      </p:sp>
    </p:spTree>
  </p:cSld>
  <p:clrMapOvr>
    <a:masterClrMapping/>
  </p:clrMapOvr>
  <p:transition spd="med">
    <p:fade/>
  </p:transition>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grpSp>
        <p:nvGrpSpPr>
          <p:cNvPr name="Group 3" id="3"/>
          <p:cNvGrpSpPr>
            <a:grpSpLocks noChangeAspect="true"/>
          </p:cNvGrpSpPr>
          <p:nvPr/>
        </p:nvGrpSpPr>
        <p:grpSpPr>
          <a:xfrm rot="0">
            <a:off x="9659522" y="2771393"/>
            <a:ext cx="12272180" cy="7898749"/>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l="0" t="-1079" r="0" b="-27403"/>
              </a:stretch>
            </a:blipFill>
          </p:spPr>
        </p:sp>
      </p:grpSp>
      <p:sp>
        <p:nvSpPr>
          <p:cNvPr name="TextBox 5" id="5"/>
          <p:cNvSpPr txBox="true"/>
          <p:nvPr/>
        </p:nvSpPr>
        <p:spPr>
          <a:xfrm rot="0">
            <a:off x="1028700" y="1243330"/>
            <a:ext cx="11823627" cy="720744"/>
          </a:xfrm>
          <a:prstGeom prst="rect">
            <a:avLst/>
          </a:prstGeom>
        </p:spPr>
        <p:txBody>
          <a:bodyPr anchor="t" rtlCol="false" tIns="0" lIns="0" bIns="0" rIns="0">
            <a:spAutoFit/>
          </a:bodyPr>
          <a:lstStyle/>
          <a:p>
            <a:pPr>
              <a:lnSpc>
                <a:spcPts val="5501"/>
              </a:lnSpc>
            </a:pPr>
            <a:r>
              <a:rPr lang="en-US" sz="5001">
                <a:solidFill>
                  <a:srgbClr val="B1946C"/>
                </a:solidFill>
                <a:latin typeface="League Spartan"/>
              </a:rPr>
              <a:t>A SWEET CANVAS</a:t>
            </a:r>
          </a:p>
        </p:txBody>
      </p:sp>
      <p:sp>
        <p:nvSpPr>
          <p:cNvPr name="TextBox 6" id="6"/>
          <p:cNvSpPr txBox="true"/>
          <p:nvPr/>
        </p:nvSpPr>
        <p:spPr>
          <a:xfrm rot="0">
            <a:off x="1028700" y="2050668"/>
            <a:ext cx="16184769" cy="720725"/>
          </a:xfrm>
          <a:prstGeom prst="rect">
            <a:avLst/>
          </a:prstGeom>
        </p:spPr>
        <p:txBody>
          <a:bodyPr anchor="t" rtlCol="false" tIns="0" lIns="0" bIns="0" rIns="0">
            <a:spAutoFit/>
          </a:bodyPr>
          <a:lstStyle/>
          <a:p>
            <a:pPr>
              <a:lnSpc>
                <a:spcPts val="5500"/>
              </a:lnSpc>
            </a:pPr>
            <a:r>
              <a:rPr lang="en-US" sz="5000">
                <a:solidFill>
                  <a:srgbClr val="737373"/>
                </a:solidFill>
                <a:latin typeface="League Spartan"/>
              </a:rPr>
              <a:t>FOR YOUR IDEAS</a:t>
            </a:r>
          </a:p>
        </p:txBody>
      </p:sp>
      <p:sp>
        <p:nvSpPr>
          <p:cNvPr name="TextBox 7" id="7"/>
          <p:cNvSpPr txBox="true"/>
          <p:nvPr/>
        </p:nvSpPr>
        <p:spPr>
          <a:xfrm rot="0">
            <a:off x="1040158" y="3222657"/>
            <a:ext cx="8115300" cy="728345"/>
          </a:xfrm>
          <a:prstGeom prst="rect">
            <a:avLst/>
          </a:prstGeom>
        </p:spPr>
        <p:txBody>
          <a:bodyPr anchor="t" rtlCol="false" tIns="0" lIns="0" bIns="0" rIns="0">
            <a:spAutoFit/>
          </a:bodyPr>
          <a:lstStyle/>
          <a:p>
            <a:pPr>
              <a:lnSpc>
                <a:spcPts val="2859"/>
              </a:lnSpc>
            </a:pPr>
            <a:r>
              <a:rPr lang="en-US" sz="2599">
                <a:solidFill>
                  <a:srgbClr val="545454"/>
                </a:solidFill>
                <a:latin typeface="Century Gothic Paneuropean Bold"/>
              </a:rPr>
              <a:t>Personalize your creations with your very own logo.</a:t>
            </a:r>
          </a:p>
        </p:txBody>
      </p:sp>
      <p:sp>
        <p:nvSpPr>
          <p:cNvPr name="TextBox 8" id="8"/>
          <p:cNvSpPr txBox="true"/>
          <p:nvPr/>
        </p:nvSpPr>
        <p:spPr>
          <a:xfrm rot="0">
            <a:off x="1028700" y="4091226"/>
            <a:ext cx="8115300" cy="835025"/>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Do you own a confectionery or bakery? We can incorporate your logo onto chocolate, icing, sugar paste, or marzipan for your products.</a:t>
            </a:r>
          </a:p>
        </p:txBody>
      </p:sp>
      <p:sp>
        <p:nvSpPr>
          <p:cNvPr name="TextBox 9" id="9"/>
          <p:cNvSpPr txBox="true"/>
          <p:nvPr/>
        </p:nvSpPr>
        <p:spPr>
          <a:xfrm rot="0">
            <a:off x="1028700" y="5011976"/>
            <a:ext cx="8115300" cy="835025"/>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Do you have your own brand? We also offer private label manufacturing. We can bring your ideas to life, whether it's marzipan, sugar, chocolate, or more.</a:t>
            </a:r>
          </a:p>
        </p:txBody>
      </p:sp>
      <p:sp>
        <p:nvSpPr>
          <p:cNvPr name="TextBox 10" id="10"/>
          <p:cNvSpPr txBox="true"/>
          <p:nvPr/>
        </p:nvSpPr>
        <p:spPr>
          <a:xfrm rot="0">
            <a:off x="1028700" y="6151215"/>
            <a:ext cx="8092385" cy="111125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Are you in search of customer gifts, or do you have a unique idea for your own custom gift item? We can also create praline hearts, thalers, and other larger gift packaging tailored specifically to your needs.</a:t>
            </a:r>
          </a:p>
        </p:txBody>
      </p:sp>
    </p:spTree>
  </p:cSld>
  <p:clrMapOvr>
    <a:masterClrMapping/>
  </p:clrMapOvr>
  <p:transition spd="med">
    <p:fade/>
  </p:transition>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731825" y="3698371"/>
            <a:ext cx="4365180" cy="1885056"/>
          </a:xfrm>
          <a:custGeom>
            <a:avLst/>
            <a:gdLst/>
            <a:ahLst/>
            <a:cxnLst/>
            <a:rect r="r" b="b" t="t" l="l"/>
            <a:pathLst>
              <a:path h="1885056" w="4365180">
                <a:moveTo>
                  <a:pt x="0" y="0"/>
                </a:moveTo>
                <a:lnTo>
                  <a:pt x="4365180" y="0"/>
                </a:lnTo>
                <a:lnTo>
                  <a:pt x="4365180" y="1885056"/>
                </a:lnTo>
                <a:lnTo>
                  <a:pt x="0" y="1885056"/>
                </a:lnTo>
                <a:lnTo>
                  <a:pt x="0" y="0"/>
                </a:lnTo>
                <a:close/>
              </a:path>
            </a:pathLst>
          </a:custGeom>
          <a:blipFill>
            <a:blip r:embed="rId2"/>
            <a:stretch>
              <a:fillRect l="0" t="-1989" r="-55" b="-1989"/>
            </a:stretch>
          </a:blipFill>
        </p:spPr>
      </p:sp>
      <p:sp>
        <p:nvSpPr>
          <p:cNvPr name="TextBox 3" id="3"/>
          <p:cNvSpPr txBox="true"/>
          <p:nvPr/>
        </p:nvSpPr>
        <p:spPr>
          <a:xfrm rot="0">
            <a:off x="7540830" y="2995937"/>
            <a:ext cx="10747170" cy="417980"/>
          </a:xfrm>
          <a:prstGeom prst="rect">
            <a:avLst/>
          </a:prstGeom>
        </p:spPr>
        <p:txBody>
          <a:bodyPr anchor="t" rtlCol="false" tIns="0" lIns="0" bIns="0" rIns="0">
            <a:spAutoFit/>
          </a:bodyPr>
          <a:lstStyle/>
          <a:p>
            <a:pPr algn="ctr">
              <a:lnSpc>
                <a:spcPts val="3350"/>
              </a:lnSpc>
            </a:pPr>
            <a:r>
              <a:rPr lang="en-US" sz="3045">
                <a:solidFill>
                  <a:srgbClr val="545454"/>
                </a:solidFill>
                <a:latin typeface="Century Gothic Paneuropean Bold"/>
                <a:hlinkClick r:id="rId3" tooltip="https://www.guenthart.com"/>
              </a:rPr>
              <a:t>www.backdecor.com</a:t>
            </a:r>
          </a:p>
        </p:txBody>
      </p:sp>
      <p:sp>
        <p:nvSpPr>
          <p:cNvPr name="Freeform 4" id="4"/>
          <p:cNvSpPr/>
          <p:nvPr/>
        </p:nvSpPr>
        <p:spPr>
          <a:xfrm flipH="false" flipV="false" rot="0">
            <a:off x="10333102" y="1333575"/>
            <a:ext cx="5162626" cy="1726889"/>
          </a:xfrm>
          <a:custGeom>
            <a:avLst/>
            <a:gdLst/>
            <a:ahLst/>
            <a:cxnLst/>
            <a:rect r="r" b="b" t="t" l="l"/>
            <a:pathLst>
              <a:path h="1726889" w="5162626">
                <a:moveTo>
                  <a:pt x="0" y="0"/>
                </a:moveTo>
                <a:lnTo>
                  <a:pt x="5162626" y="0"/>
                </a:lnTo>
                <a:lnTo>
                  <a:pt x="5162626" y="1726889"/>
                </a:lnTo>
                <a:lnTo>
                  <a:pt x="0" y="1726889"/>
                </a:lnTo>
                <a:lnTo>
                  <a:pt x="0" y="0"/>
                </a:lnTo>
                <a:close/>
              </a:path>
            </a:pathLst>
          </a:custGeom>
          <a:blipFill>
            <a:blip r:embed="rId4"/>
            <a:stretch>
              <a:fillRect l="0" t="-21529" r="0" b="-8821"/>
            </a:stretch>
          </a:blipFill>
        </p:spPr>
      </p:sp>
      <p:grpSp>
        <p:nvGrpSpPr>
          <p:cNvPr name="Group 5" id="5"/>
          <p:cNvGrpSpPr/>
          <p:nvPr/>
        </p:nvGrpSpPr>
        <p:grpSpPr>
          <a:xfrm rot="0">
            <a:off x="10425709" y="6524072"/>
            <a:ext cx="4977412" cy="1671615"/>
            <a:chOff x="0" y="0"/>
            <a:chExt cx="6636549" cy="2228820"/>
          </a:xfrm>
        </p:grpSpPr>
        <p:grpSp>
          <p:nvGrpSpPr>
            <p:cNvPr name="Group 6" id="6"/>
            <p:cNvGrpSpPr/>
            <p:nvPr/>
          </p:nvGrpSpPr>
          <p:grpSpPr>
            <a:xfrm rot="0">
              <a:off x="0" y="18476"/>
              <a:ext cx="6636549" cy="2210344"/>
              <a:chOff x="0" y="0"/>
              <a:chExt cx="1446602" cy="481800"/>
            </a:xfrm>
          </p:grpSpPr>
          <p:sp>
            <p:nvSpPr>
              <p:cNvPr name="Freeform 7" id="7"/>
              <p:cNvSpPr/>
              <p:nvPr/>
            </p:nvSpPr>
            <p:spPr>
              <a:xfrm flipH="false" flipV="false" rot="0">
                <a:off x="0" y="0"/>
                <a:ext cx="1446602" cy="481800"/>
              </a:xfrm>
              <a:custGeom>
                <a:avLst/>
                <a:gdLst/>
                <a:ahLst/>
                <a:cxnLst/>
                <a:rect r="r" b="b" t="t" l="l"/>
                <a:pathLst>
                  <a:path h="481800" w="1446602">
                    <a:moveTo>
                      <a:pt x="0" y="0"/>
                    </a:moveTo>
                    <a:lnTo>
                      <a:pt x="1446602" y="0"/>
                    </a:lnTo>
                    <a:lnTo>
                      <a:pt x="1446602" y="481800"/>
                    </a:lnTo>
                    <a:lnTo>
                      <a:pt x="0" y="481800"/>
                    </a:lnTo>
                    <a:close/>
                  </a:path>
                </a:pathLst>
              </a:custGeom>
              <a:solidFill>
                <a:srgbClr val="29261D"/>
              </a:solidFill>
            </p:spPr>
          </p:sp>
          <p:sp>
            <p:nvSpPr>
              <p:cNvPr name="TextBox 8" id="8"/>
              <p:cNvSpPr txBox="true"/>
              <p:nvPr/>
            </p:nvSpPr>
            <p:spPr>
              <a:xfrm>
                <a:off x="0" y="19050"/>
                <a:ext cx="812800" cy="793750"/>
              </a:xfrm>
              <a:prstGeom prst="rect">
                <a:avLst/>
              </a:prstGeom>
            </p:spPr>
            <p:txBody>
              <a:bodyPr anchor="ctr" rtlCol="false" tIns="50800" lIns="50800" bIns="50800" rIns="50800"/>
              <a:lstStyle/>
              <a:p>
                <a:pPr algn="ctr">
                  <a:lnSpc>
                    <a:spcPts val="2419"/>
                  </a:lnSpc>
                </a:pPr>
              </a:p>
            </p:txBody>
          </p:sp>
        </p:grpSp>
        <p:sp>
          <p:nvSpPr>
            <p:cNvPr name="Freeform 9" id="9"/>
            <p:cNvSpPr/>
            <p:nvPr/>
          </p:nvSpPr>
          <p:spPr>
            <a:xfrm flipH="false" flipV="false" rot="0">
              <a:off x="109075" y="0"/>
              <a:ext cx="6527474" cy="2228820"/>
            </a:xfrm>
            <a:custGeom>
              <a:avLst/>
              <a:gdLst/>
              <a:ahLst/>
              <a:cxnLst/>
              <a:rect r="r" b="b" t="t" l="l"/>
              <a:pathLst>
                <a:path h="2228820" w="6527474">
                  <a:moveTo>
                    <a:pt x="0" y="0"/>
                  </a:moveTo>
                  <a:lnTo>
                    <a:pt x="6527474" y="0"/>
                  </a:lnTo>
                  <a:lnTo>
                    <a:pt x="6527474" y="2228820"/>
                  </a:lnTo>
                  <a:lnTo>
                    <a:pt x="0" y="2228820"/>
                  </a:lnTo>
                  <a:lnTo>
                    <a:pt x="0" y="0"/>
                  </a:lnTo>
                  <a:close/>
                </a:path>
              </a:pathLst>
            </a:custGeom>
            <a:blipFill>
              <a:blip r:embed="rId5"/>
              <a:stretch>
                <a:fillRect l="0" t="-3666" r="-2030" b="-21417"/>
              </a:stretch>
            </a:blipFill>
          </p:spPr>
        </p:sp>
      </p:grpSp>
      <p:sp>
        <p:nvSpPr>
          <p:cNvPr name="Freeform 10" id="10"/>
          <p:cNvSpPr/>
          <p:nvPr/>
        </p:nvSpPr>
        <p:spPr>
          <a:xfrm flipH="false" flipV="false" rot="0">
            <a:off x="1028700" y="4603867"/>
            <a:ext cx="1107788" cy="1152206"/>
          </a:xfrm>
          <a:custGeom>
            <a:avLst/>
            <a:gdLst/>
            <a:ahLst/>
            <a:cxnLst/>
            <a:rect r="r" b="b" t="t" l="l"/>
            <a:pathLst>
              <a:path h="1152206" w="1107788">
                <a:moveTo>
                  <a:pt x="0" y="0"/>
                </a:moveTo>
                <a:lnTo>
                  <a:pt x="1107788" y="0"/>
                </a:lnTo>
                <a:lnTo>
                  <a:pt x="1107788" y="1152206"/>
                </a:lnTo>
                <a:lnTo>
                  <a:pt x="0" y="1152206"/>
                </a:lnTo>
                <a:lnTo>
                  <a:pt x="0" y="0"/>
                </a:lnTo>
                <a:close/>
              </a:path>
            </a:pathLst>
          </a:custGeom>
          <a:blipFill>
            <a:blip r:embed="rId6"/>
            <a:stretch>
              <a:fillRect l="-5606" t="-19703" r="-611073" b="-18865"/>
            </a:stretch>
          </a:blipFill>
        </p:spPr>
      </p:sp>
      <p:sp>
        <p:nvSpPr>
          <p:cNvPr name="Freeform 11" id="11"/>
          <p:cNvSpPr/>
          <p:nvPr/>
        </p:nvSpPr>
        <p:spPr>
          <a:xfrm flipH="false" flipV="false" rot="0">
            <a:off x="1118988" y="1827629"/>
            <a:ext cx="927212" cy="1062726"/>
          </a:xfrm>
          <a:custGeom>
            <a:avLst/>
            <a:gdLst/>
            <a:ahLst/>
            <a:cxnLst/>
            <a:rect r="r" b="b" t="t" l="l"/>
            <a:pathLst>
              <a:path h="1062726" w="927212">
                <a:moveTo>
                  <a:pt x="0" y="0"/>
                </a:moveTo>
                <a:lnTo>
                  <a:pt x="927212" y="0"/>
                </a:lnTo>
                <a:lnTo>
                  <a:pt x="927212" y="1062727"/>
                </a:lnTo>
                <a:lnTo>
                  <a:pt x="0" y="1062727"/>
                </a:lnTo>
                <a:lnTo>
                  <a:pt x="0" y="0"/>
                </a:lnTo>
                <a:close/>
              </a:path>
            </a:pathLst>
          </a:custGeom>
          <a:blipFill>
            <a:blip r:embed="rId6"/>
            <a:stretch>
              <a:fillRect l="-526515" t="-17551" r="-229738" b="-32684"/>
            </a:stretch>
          </a:blipFill>
        </p:spPr>
      </p:sp>
      <p:sp>
        <p:nvSpPr>
          <p:cNvPr name="Freeform 12" id="12"/>
          <p:cNvSpPr/>
          <p:nvPr/>
        </p:nvSpPr>
        <p:spPr>
          <a:xfrm flipH="false" flipV="false" rot="0">
            <a:off x="1098736" y="6086848"/>
            <a:ext cx="967715" cy="1075727"/>
          </a:xfrm>
          <a:custGeom>
            <a:avLst/>
            <a:gdLst/>
            <a:ahLst/>
            <a:cxnLst/>
            <a:rect r="r" b="b" t="t" l="l"/>
            <a:pathLst>
              <a:path h="1075727" w="967715">
                <a:moveTo>
                  <a:pt x="0" y="0"/>
                </a:moveTo>
                <a:lnTo>
                  <a:pt x="967715" y="0"/>
                </a:lnTo>
                <a:lnTo>
                  <a:pt x="967715" y="1075726"/>
                </a:lnTo>
                <a:lnTo>
                  <a:pt x="0" y="1075726"/>
                </a:lnTo>
                <a:lnTo>
                  <a:pt x="0" y="0"/>
                </a:lnTo>
                <a:close/>
              </a:path>
            </a:pathLst>
          </a:custGeom>
          <a:blipFill>
            <a:blip r:embed="rId6"/>
            <a:stretch>
              <a:fillRect l="-705377" t="-26331" r="-15038" b="-22088"/>
            </a:stretch>
          </a:blipFill>
        </p:spPr>
      </p:sp>
      <p:sp>
        <p:nvSpPr>
          <p:cNvPr name="Freeform 13" id="13"/>
          <p:cNvSpPr/>
          <p:nvPr/>
        </p:nvSpPr>
        <p:spPr>
          <a:xfrm flipH="false" flipV="false" rot="0">
            <a:off x="1139239" y="7330400"/>
            <a:ext cx="886710" cy="1126288"/>
          </a:xfrm>
          <a:custGeom>
            <a:avLst/>
            <a:gdLst/>
            <a:ahLst/>
            <a:cxnLst/>
            <a:rect r="r" b="b" t="t" l="l"/>
            <a:pathLst>
              <a:path h="1126288" w="886710">
                <a:moveTo>
                  <a:pt x="0" y="0"/>
                </a:moveTo>
                <a:lnTo>
                  <a:pt x="886710" y="0"/>
                </a:lnTo>
                <a:lnTo>
                  <a:pt x="886710" y="1126288"/>
                </a:lnTo>
                <a:lnTo>
                  <a:pt x="0" y="1126288"/>
                </a:lnTo>
                <a:lnTo>
                  <a:pt x="0" y="0"/>
                </a:lnTo>
                <a:close/>
              </a:path>
            </a:pathLst>
          </a:custGeom>
          <a:blipFill>
            <a:blip r:embed="rId6"/>
            <a:stretch>
              <a:fillRect l="-342732" t="-16560" r="-452632" b="-25196"/>
            </a:stretch>
          </a:blipFill>
        </p:spPr>
      </p:sp>
      <p:sp>
        <p:nvSpPr>
          <p:cNvPr name="TextBox 14" id="14"/>
          <p:cNvSpPr txBox="true"/>
          <p:nvPr/>
        </p:nvSpPr>
        <p:spPr>
          <a:xfrm rot="0">
            <a:off x="2170431" y="2116254"/>
            <a:ext cx="6753976" cy="523576"/>
          </a:xfrm>
          <a:prstGeom prst="rect">
            <a:avLst/>
          </a:prstGeom>
        </p:spPr>
        <p:txBody>
          <a:bodyPr anchor="t" rtlCol="false" tIns="0" lIns="0" bIns="0" rIns="0">
            <a:spAutoFit/>
          </a:bodyPr>
          <a:lstStyle/>
          <a:p>
            <a:pPr>
              <a:lnSpc>
                <a:spcPts val="4099"/>
              </a:lnSpc>
            </a:pPr>
            <a:r>
              <a:rPr lang="en-US" sz="3726">
                <a:solidFill>
                  <a:srgbClr val="545454"/>
                </a:solidFill>
                <a:latin typeface="Century Gothic Paneuropean Bold"/>
              </a:rPr>
              <a:t>Address</a:t>
            </a:r>
          </a:p>
        </p:txBody>
      </p:sp>
      <p:sp>
        <p:nvSpPr>
          <p:cNvPr name="TextBox 15" id="15"/>
          <p:cNvSpPr txBox="true"/>
          <p:nvPr/>
        </p:nvSpPr>
        <p:spPr>
          <a:xfrm rot="0">
            <a:off x="2170431" y="4849546"/>
            <a:ext cx="6571949" cy="523576"/>
          </a:xfrm>
          <a:prstGeom prst="rect">
            <a:avLst/>
          </a:prstGeom>
        </p:spPr>
        <p:txBody>
          <a:bodyPr anchor="t" rtlCol="false" tIns="0" lIns="0" bIns="0" rIns="0">
            <a:spAutoFit/>
          </a:bodyPr>
          <a:lstStyle/>
          <a:p>
            <a:pPr>
              <a:lnSpc>
                <a:spcPts val="4099"/>
              </a:lnSpc>
            </a:pPr>
            <a:r>
              <a:rPr lang="en-US" sz="3726">
                <a:solidFill>
                  <a:srgbClr val="545454"/>
                </a:solidFill>
                <a:latin typeface="Century Gothic Paneuropean Bold"/>
              </a:rPr>
              <a:t>phone number</a:t>
            </a:r>
          </a:p>
        </p:txBody>
      </p:sp>
      <p:sp>
        <p:nvSpPr>
          <p:cNvPr name="TextBox 16" id="16"/>
          <p:cNvSpPr txBox="true"/>
          <p:nvPr/>
        </p:nvSpPr>
        <p:spPr>
          <a:xfrm rot="0">
            <a:off x="2170431" y="6124126"/>
            <a:ext cx="6753976" cy="523576"/>
          </a:xfrm>
          <a:prstGeom prst="rect">
            <a:avLst/>
          </a:prstGeom>
        </p:spPr>
        <p:txBody>
          <a:bodyPr anchor="t" rtlCol="false" tIns="0" lIns="0" bIns="0" rIns="0">
            <a:spAutoFit/>
          </a:bodyPr>
          <a:lstStyle/>
          <a:p>
            <a:pPr>
              <a:lnSpc>
                <a:spcPts val="4099"/>
              </a:lnSpc>
            </a:pPr>
            <a:r>
              <a:rPr lang="en-US" sz="3726">
                <a:solidFill>
                  <a:srgbClr val="545454"/>
                </a:solidFill>
                <a:latin typeface="Century Gothic Paneuropean Bold"/>
              </a:rPr>
              <a:t>E-mail</a:t>
            </a:r>
          </a:p>
        </p:txBody>
      </p:sp>
      <p:sp>
        <p:nvSpPr>
          <p:cNvPr name="TextBox 17" id="17"/>
          <p:cNvSpPr txBox="true"/>
          <p:nvPr/>
        </p:nvSpPr>
        <p:spPr>
          <a:xfrm rot="0">
            <a:off x="2170431" y="7394059"/>
            <a:ext cx="6571949" cy="523576"/>
          </a:xfrm>
          <a:prstGeom prst="rect">
            <a:avLst/>
          </a:prstGeom>
        </p:spPr>
        <p:txBody>
          <a:bodyPr anchor="t" rtlCol="false" tIns="0" lIns="0" bIns="0" rIns="0">
            <a:spAutoFit/>
          </a:bodyPr>
          <a:lstStyle/>
          <a:p>
            <a:pPr>
              <a:lnSpc>
                <a:spcPts val="4099"/>
              </a:lnSpc>
            </a:pPr>
            <a:r>
              <a:rPr lang="en-US" sz="3726">
                <a:solidFill>
                  <a:srgbClr val="545454"/>
                </a:solidFill>
                <a:latin typeface="Century Gothic Paneuropean Bold"/>
              </a:rPr>
              <a:t>Website</a:t>
            </a:r>
          </a:p>
        </p:txBody>
      </p:sp>
      <p:sp>
        <p:nvSpPr>
          <p:cNvPr name="TextBox 18" id="18"/>
          <p:cNvSpPr txBox="true"/>
          <p:nvPr/>
        </p:nvSpPr>
        <p:spPr>
          <a:xfrm rot="0">
            <a:off x="2170431" y="2739092"/>
            <a:ext cx="6753976" cy="1747053"/>
          </a:xfrm>
          <a:prstGeom prst="rect">
            <a:avLst/>
          </a:prstGeom>
        </p:spPr>
        <p:txBody>
          <a:bodyPr anchor="t" rtlCol="false" tIns="0" lIns="0" bIns="0" rIns="0">
            <a:spAutoFit/>
          </a:bodyPr>
          <a:lstStyle/>
          <a:p>
            <a:pPr>
              <a:lnSpc>
                <a:spcPts val="3491"/>
              </a:lnSpc>
            </a:pPr>
            <a:r>
              <a:rPr lang="en-US" sz="3174">
                <a:solidFill>
                  <a:srgbClr val="545454"/>
                </a:solidFill>
                <a:latin typeface="Century Gothic Paneuropean"/>
              </a:rPr>
              <a:t>GÜNTHART &amp; Co. KG</a:t>
            </a:r>
          </a:p>
          <a:p>
            <a:pPr>
              <a:lnSpc>
                <a:spcPts val="3491"/>
              </a:lnSpc>
            </a:pPr>
            <a:r>
              <a:rPr lang="en-US" sz="3174">
                <a:solidFill>
                  <a:srgbClr val="545454"/>
                </a:solidFill>
                <a:latin typeface="Century Gothic Paneuropean"/>
              </a:rPr>
              <a:t>main street 37</a:t>
            </a:r>
          </a:p>
          <a:p>
            <a:pPr>
              <a:lnSpc>
                <a:spcPts val="3491"/>
              </a:lnSpc>
            </a:pPr>
            <a:r>
              <a:rPr lang="en-US" sz="3174">
                <a:solidFill>
                  <a:srgbClr val="545454"/>
                </a:solidFill>
                <a:latin typeface="Century Gothic Paneuropean"/>
              </a:rPr>
              <a:t>D-79801 Hohentengen a. H.</a:t>
            </a:r>
          </a:p>
          <a:p>
            <a:pPr>
              <a:lnSpc>
                <a:spcPts val="3491"/>
              </a:lnSpc>
            </a:pPr>
            <a:r>
              <a:rPr lang="en-US" sz="3174">
                <a:solidFill>
                  <a:srgbClr val="545454"/>
                </a:solidFill>
                <a:latin typeface="Century Gothic Paneuropean"/>
              </a:rPr>
              <a:t>Germany</a:t>
            </a:r>
          </a:p>
        </p:txBody>
      </p:sp>
      <p:sp>
        <p:nvSpPr>
          <p:cNvPr name="TextBox 19" id="19"/>
          <p:cNvSpPr txBox="true"/>
          <p:nvPr/>
        </p:nvSpPr>
        <p:spPr>
          <a:xfrm rot="0">
            <a:off x="2170431" y="8011120"/>
            <a:ext cx="7326063" cy="445568"/>
          </a:xfrm>
          <a:prstGeom prst="rect">
            <a:avLst/>
          </a:prstGeom>
        </p:spPr>
        <p:txBody>
          <a:bodyPr anchor="t" rtlCol="false" tIns="0" lIns="0" bIns="0" rIns="0">
            <a:spAutoFit/>
          </a:bodyPr>
          <a:lstStyle/>
          <a:p>
            <a:pPr>
              <a:lnSpc>
                <a:spcPts val="3491"/>
              </a:lnSpc>
            </a:pPr>
            <a:r>
              <a:rPr lang="en-US" sz="3174">
                <a:solidFill>
                  <a:srgbClr val="545454"/>
                </a:solidFill>
                <a:latin typeface="Century Gothic Paneuropean"/>
              </a:rPr>
              <a:t>www.guenthart.com/kontakt</a:t>
            </a:r>
          </a:p>
        </p:txBody>
      </p:sp>
      <p:sp>
        <p:nvSpPr>
          <p:cNvPr name="TextBox 20" id="20"/>
          <p:cNvSpPr txBox="true"/>
          <p:nvPr/>
        </p:nvSpPr>
        <p:spPr>
          <a:xfrm rot="0">
            <a:off x="7540830" y="5493412"/>
            <a:ext cx="10747170" cy="417980"/>
          </a:xfrm>
          <a:prstGeom prst="rect">
            <a:avLst/>
          </a:prstGeom>
        </p:spPr>
        <p:txBody>
          <a:bodyPr anchor="t" rtlCol="false" tIns="0" lIns="0" bIns="0" rIns="0">
            <a:spAutoFit/>
          </a:bodyPr>
          <a:lstStyle/>
          <a:p>
            <a:pPr algn="ctr">
              <a:lnSpc>
                <a:spcPts val="3350"/>
              </a:lnSpc>
            </a:pPr>
            <a:r>
              <a:rPr lang="en-US" sz="3045">
                <a:solidFill>
                  <a:srgbClr val="545454"/>
                </a:solidFill>
                <a:latin typeface="Century Gothic Paneuropean Bold"/>
                <a:hlinkClick r:id="rId7" tooltip="https://www.guenthart.com"/>
              </a:rPr>
              <a:t>www.guenthart.com</a:t>
            </a:r>
          </a:p>
        </p:txBody>
      </p:sp>
      <p:sp>
        <p:nvSpPr>
          <p:cNvPr name="TextBox 21" id="21"/>
          <p:cNvSpPr txBox="true"/>
          <p:nvPr/>
        </p:nvSpPr>
        <p:spPr>
          <a:xfrm rot="0">
            <a:off x="7540830" y="8433013"/>
            <a:ext cx="10747170" cy="417980"/>
          </a:xfrm>
          <a:prstGeom prst="rect">
            <a:avLst/>
          </a:prstGeom>
        </p:spPr>
        <p:txBody>
          <a:bodyPr anchor="t" rtlCol="false" tIns="0" lIns="0" bIns="0" rIns="0">
            <a:spAutoFit/>
          </a:bodyPr>
          <a:lstStyle/>
          <a:p>
            <a:pPr algn="ctr">
              <a:lnSpc>
                <a:spcPts val="3350"/>
              </a:lnSpc>
            </a:pPr>
            <a:r>
              <a:rPr lang="en-US" sz="3045">
                <a:solidFill>
                  <a:srgbClr val="545454"/>
                </a:solidFill>
                <a:latin typeface="Century Gothic Paneuropean Bold"/>
                <a:hlinkClick r:id="rId8" tooltip="https://www.guenthart.com"/>
              </a:rPr>
              <a:t>www.chocolate-emotion.com</a:t>
            </a:r>
          </a:p>
        </p:txBody>
      </p:sp>
      <p:sp>
        <p:nvSpPr>
          <p:cNvPr name="TextBox 22" id="22"/>
          <p:cNvSpPr txBox="true"/>
          <p:nvPr/>
        </p:nvSpPr>
        <p:spPr>
          <a:xfrm rot="0">
            <a:off x="2170431" y="5383705"/>
            <a:ext cx="6753976" cy="445568"/>
          </a:xfrm>
          <a:prstGeom prst="rect">
            <a:avLst/>
          </a:prstGeom>
        </p:spPr>
        <p:txBody>
          <a:bodyPr anchor="t" rtlCol="false" tIns="0" lIns="0" bIns="0" rIns="0">
            <a:spAutoFit/>
          </a:bodyPr>
          <a:lstStyle/>
          <a:p>
            <a:pPr>
              <a:lnSpc>
                <a:spcPts val="3491"/>
              </a:lnSpc>
            </a:pPr>
            <a:r>
              <a:rPr lang="en-US" sz="3174">
                <a:solidFill>
                  <a:srgbClr val="545454"/>
                </a:solidFill>
                <a:latin typeface="Century Gothic Paneuropean"/>
              </a:rPr>
              <a:t>+49 7742 859-0</a:t>
            </a:r>
          </a:p>
        </p:txBody>
      </p:sp>
      <p:sp>
        <p:nvSpPr>
          <p:cNvPr name="TextBox 23" id="23"/>
          <p:cNvSpPr txBox="true"/>
          <p:nvPr/>
        </p:nvSpPr>
        <p:spPr>
          <a:xfrm rot="0">
            <a:off x="2170431" y="6653325"/>
            <a:ext cx="6936004" cy="445568"/>
          </a:xfrm>
          <a:prstGeom prst="rect">
            <a:avLst/>
          </a:prstGeom>
        </p:spPr>
        <p:txBody>
          <a:bodyPr anchor="t" rtlCol="false" tIns="0" lIns="0" bIns="0" rIns="0">
            <a:spAutoFit/>
          </a:bodyPr>
          <a:lstStyle/>
          <a:p>
            <a:pPr>
              <a:lnSpc>
                <a:spcPts val="3491"/>
              </a:lnSpc>
            </a:pPr>
            <a:r>
              <a:rPr lang="en-US" sz="3174" u="sng">
                <a:solidFill>
                  <a:srgbClr val="545454"/>
                </a:solidFill>
                <a:latin typeface="Century Gothic Paneuropean"/>
                <a:hlinkClick r:id="rId9" tooltip="https://www.guenthart.com/kontakt"/>
              </a:rPr>
              <a:t>export@guenthart.com</a:t>
            </a: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24307" t="0" r="18400" b="0"/>
            <a:stretch>
              <a:fillRect/>
            </a:stretch>
          </p:blipFill>
          <p:spPr>
            <a:xfrm flipH="false" flipV="false">
              <a:off x="0" y="0"/>
              <a:ext cx="12128500" cy="13716000"/>
            </a:xfrm>
            <a:prstGeom prst="rect">
              <a:avLst/>
            </a:prstGeom>
          </p:spPr>
        </p:pic>
        <p:pic>
          <p:nvPicPr>
            <p:cNvPr name="Picture 4" id="4"/>
            <p:cNvPicPr>
              <a:picLocks noChangeAspect="true"/>
            </p:cNvPicPr>
            <p:nvPr/>
          </p:nvPicPr>
          <p:blipFill>
            <a:blip r:embed="rId3"/>
            <a:srcRect l="9780" t="0" r="9780" b="0"/>
            <a:stretch>
              <a:fillRect/>
            </a:stretch>
          </p:blipFill>
          <p:spPr>
            <a:xfrm flipH="false" flipV="false">
              <a:off x="12255500" y="0"/>
              <a:ext cx="12128500" cy="13716000"/>
            </a:xfrm>
            <a:prstGeom prst="rect">
              <a:avLst/>
            </a:prstGeom>
          </p:spPr>
        </p:pic>
      </p:grpSp>
      <p:sp>
        <p:nvSpPr>
          <p:cNvPr name="TextBox 5" id="5"/>
          <p:cNvSpPr txBox="true"/>
          <p:nvPr/>
        </p:nvSpPr>
        <p:spPr>
          <a:xfrm rot="0">
            <a:off x="1028700" y="1057275"/>
            <a:ext cx="3117716" cy="982599"/>
          </a:xfrm>
          <a:prstGeom prst="rect">
            <a:avLst/>
          </a:prstGeom>
        </p:spPr>
        <p:txBody>
          <a:bodyPr anchor="t" rtlCol="false" tIns="0" lIns="0" bIns="0" rIns="0">
            <a:spAutoFit/>
          </a:bodyPr>
          <a:lstStyle/>
          <a:p>
            <a:pPr>
              <a:lnSpc>
                <a:spcPts val="2567"/>
              </a:lnSpc>
            </a:pPr>
            <a:r>
              <a:rPr lang="en-US" sz="2399" spc="-74">
                <a:solidFill>
                  <a:srgbClr val="545454"/>
                </a:solidFill>
                <a:latin typeface="Century Gothic Paneuropean Bold"/>
              </a:rPr>
              <a:t>CURRENT</a:t>
            </a:r>
          </a:p>
          <a:p>
            <a:pPr>
              <a:lnSpc>
                <a:spcPts val="2567"/>
              </a:lnSpc>
            </a:pPr>
            <a:r>
              <a:rPr lang="en-US" sz="2399" spc="-74">
                <a:solidFill>
                  <a:srgbClr val="545454"/>
                </a:solidFill>
                <a:latin typeface="Century Gothic Paneuropean Bold"/>
              </a:rPr>
              <a:t>LOCATIONS</a:t>
            </a:r>
          </a:p>
          <a:p>
            <a:pPr>
              <a:lnSpc>
                <a:spcPts val="2567"/>
              </a:lnSpc>
            </a:pPr>
            <a:r>
              <a:rPr lang="en-US" sz="2399" spc="-74">
                <a:solidFill>
                  <a:srgbClr val="B1946C"/>
                </a:solidFill>
                <a:latin typeface="Century Gothic Paneuropean Bold"/>
              </a:rPr>
              <a:t>EUROPE</a:t>
            </a:r>
          </a:p>
        </p:txBody>
      </p:sp>
      <p:sp>
        <p:nvSpPr>
          <p:cNvPr name="TextBox 6" id="6"/>
          <p:cNvSpPr txBox="true"/>
          <p:nvPr/>
        </p:nvSpPr>
        <p:spPr>
          <a:xfrm rot="0">
            <a:off x="14141584" y="8275701"/>
            <a:ext cx="3117716" cy="982599"/>
          </a:xfrm>
          <a:prstGeom prst="rect">
            <a:avLst/>
          </a:prstGeom>
        </p:spPr>
        <p:txBody>
          <a:bodyPr anchor="t" rtlCol="false" tIns="0" lIns="0" bIns="0" rIns="0">
            <a:spAutoFit/>
          </a:bodyPr>
          <a:lstStyle/>
          <a:p>
            <a:pPr algn="r">
              <a:lnSpc>
                <a:spcPts val="2567"/>
              </a:lnSpc>
            </a:pPr>
            <a:r>
              <a:rPr lang="en-US" sz="2399" spc="-74">
                <a:solidFill>
                  <a:srgbClr val="545454"/>
                </a:solidFill>
                <a:latin typeface="Century Gothic Paneuropean Bold"/>
              </a:rPr>
              <a:t>CURRENT</a:t>
            </a:r>
          </a:p>
          <a:p>
            <a:pPr algn="r">
              <a:lnSpc>
                <a:spcPts val="2567"/>
              </a:lnSpc>
            </a:pPr>
            <a:r>
              <a:rPr lang="en-US" sz="2399" spc="-74">
                <a:solidFill>
                  <a:srgbClr val="545454"/>
                </a:solidFill>
                <a:latin typeface="Century Gothic Paneuropean Bold"/>
              </a:rPr>
              <a:t>LOCATIONS</a:t>
            </a:r>
          </a:p>
          <a:p>
            <a:pPr algn="r">
              <a:lnSpc>
                <a:spcPts val="2567"/>
              </a:lnSpc>
            </a:pPr>
            <a:r>
              <a:rPr lang="en-US" sz="2399" spc="-74">
                <a:solidFill>
                  <a:srgbClr val="B1946C"/>
                </a:solidFill>
                <a:latin typeface="Century Gothic Paneuropean Bold"/>
              </a:rPr>
              <a:t>ASIA</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grpSp>
        <p:nvGrpSpPr>
          <p:cNvPr name="Group 3" id="3"/>
          <p:cNvGrpSpPr>
            <a:grpSpLocks noChangeAspect="true"/>
          </p:cNvGrpSpPr>
          <p:nvPr/>
        </p:nvGrpSpPr>
        <p:grpSpPr>
          <a:xfrm rot="0">
            <a:off x="9659522" y="2771393"/>
            <a:ext cx="12272180" cy="7898749"/>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l="0" t="-1872" r="0" b="-1872"/>
              </a:stretch>
            </a:blipFill>
          </p:spPr>
        </p:sp>
      </p:grpSp>
      <p:sp>
        <p:nvSpPr>
          <p:cNvPr name="TextBox 5" id="5"/>
          <p:cNvSpPr txBox="true"/>
          <p:nvPr/>
        </p:nvSpPr>
        <p:spPr>
          <a:xfrm rot="0">
            <a:off x="1028700" y="1252855"/>
            <a:ext cx="11823627"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OUR TOP PRIORITY?</a:t>
            </a:r>
          </a:p>
        </p:txBody>
      </p:sp>
      <p:sp>
        <p:nvSpPr>
          <p:cNvPr name="TextBox 6" id="6"/>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CUSTOMER SATISFACTION!</a:t>
            </a:r>
          </a:p>
        </p:txBody>
      </p:sp>
      <p:sp>
        <p:nvSpPr>
          <p:cNvPr name="TextBox 7" id="7"/>
          <p:cNvSpPr txBox="true"/>
          <p:nvPr/>
        </p:nvSpPr>
        <p:spPr>
          <a:xfrm rot="0">
            <a:off x="1028700" y="2952368"/>
            <a:ext cx="8115300" cy="835025"/>
          </a:xfrm>
          <a:prstGeom prst="rect">
            <a:avLst/>
          </a:prstGeom>
        </p:spPr>
        <p:txBody>
          <a:bodyPr anchor="t" rtlCol="false" tIns="0" lIns="0" bIns="0" rIns="0">
            <a:spAutoFit/>
          </a:bodyPr>
          <a:lstStyle/>
          <a:p>
            <a:pPr marL="431801" indent="-215900" lvl="1">
              <a:lnSpc>
                <a:spcPts val="2200"/>
              </a:lnSpc>
              <a:buFont typeface="Arial"/>
              <a:buChar char="•"/>
            </a:pPr>
            <a:r>
              <a:rPr lang="en-US" sz="2000">
                <a:solidFill>
                  <a:srgbClr val="545454"/>
                </a:solidFill>
                <a:latin typeface="Century Gothic Paneuropean"/>
              </a:rPr>
              <a:t>With more than 75 years of expertise, our company stands as one of the world's foremost producers of confectionery decorations.</a:t>
            </a:r>
          </a:p>
        </p:txBody>
      </p:sp>
      <p:sp>
        <p:nvSpPr>
          <p:cNvPr name="TextBox 8" id="8"/>
          <p:cNvSpPr txBox="true"/>
          <p:nvPr/>
        </p:nvSpPr>
        <p:spPr>
          <a:xfrm rot="0">
            <a:off x="1028700" y="3909781"/>
            <a:ext cx="8115300" cy="111125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We craft exquisite decorations and premium gift packaging for all occasions. What sets us apart is our control over every aspect, from design and development to production. This uniqueness defines us.</a:t>
            </a:r>
          </a:p>
        </p:txBody>
      </p:sp>
      <p:sp>
        <p:nvSpPr>
          <p:cNvPr name="TextBox 9" id="9"/>
          <p:cNvSpPr txBox="true"/>
          <p:nvPr/>
        </p:nvSpPr>
        <p:spPr>
          <a:xfrm rot="0">
            <a:off x="1040158" y="5222739"/>
            <a:ext cx="8115300" cy="835025"/>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Our commitment to customer satisfaction, understanding of their needs, and creative drive serve as the foundation for our optimal product development.</a:t>
            </a:r>
          </a:p>
        </p:txBody>
      </p:sp>
      <p:sp>
        <p:nvSpPr>
          <p:cNvPr name="TextBox 10" id="10"/>
          <p:cNvSpPr txBox="true"/>
          <p:nvPr/>
        </p:nvSpPr>
        <p:spPr>
          <a:xfrm rot="0">
            <a:off x="1040158" y="6316622"/>
            <a:ext cx="8092385" cy="55880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Our extensive sales network ensures that our customers receive top-notch advice and support.</a:t>
            </a:r>
          </a:p>
        </p:txBody>
      </p:sp>
      <p:sp>
        <p:nvSpPr>
          <p:cNvPr name="TextBox 11" id="11"/>
          <p:cNvSpPr txBox="true"/>
          <p:nvPr/>
        </p:nvSpPr>
        <p:spPr>
          <a:xfrm rot="0">
            <a:off x="1040158" y="7056356"/>
            <a:ext cx="8092385" cy="111125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Because of our exceptional flexibility, we are highly skilled at overseeing the entire process, which spans from designing and producing products to handling logistics and presenting them at the point of sale.</a:t>
            </a:r>
          </a:p>
        </p:txBody>
      </p:sp>
      <p:sp>
        <p:nvSpPr>
          <p:cNvPr name="TextBox 12" id="12"/>
          <p:cNvSpPr txBox="true"/>
          <p:nvPr/>
        </p:nvSpPr>
        <p:spPr>
          <a:xfrm rot="0">
            <a:off x="1040158" y="8357387"/>
            <a:ext cx="8092385" cy="111125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We cater to a diverse clientele across more than 20 countries. Our customers include specialty wholesalers, grocery retailers, discount stores, confectionery shops, large hypermarkets, and food manufacturers/processors.</a:t>
            </a:r>
          </a:p>
        </p:txBody>
      </p:sp>
    </p:spTree>
  </p:cSld>
  <p:clrMapOvr>
    <a:masterClrMapping/>
  </p:clrMapOvr>
  <p:transition spd="slow">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grpSp>
        <p:nvGrpSpPr>
          <p:cNvPr name="Group 3" id="3"/>
          <p:cNvGrpSpPr>
            <a:grpSpLocks noChangeAspect="true"/>
          </p:cNvGrpSpPr>
          <p:nvPr/>
        </p:nvGrpSpPr>
        <p:grpSpPr>
          <a:xfrm rot="0">
            <a:off x="-5364727" y="2387769"/>
            <a:ext cx="15646932" cy="1007084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3"/>
              <a:stretch>
                <a:fillRect l="-13846" t="0" r="-19615" b="0"/>
              </a:stretch>
            </a:blipFill>
          </p:spPr>
        </p:sp>
      </p:grpSp>
      <p:sp>
        <p:nvSpPr>
          <p:cNvPr name="TextBox 5" id="5"/>
          <p:cNvSpPr txBox="true"/>
          <p:nvPr/>
        </p:nvSpPr>
        <p:spPr>
          <a:xfrm rot="0">
            <a:off x="1028700" y="1252855"/>
            <a:ext cx="11823627"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HIGHEST REQUIREMENT:</a:t>
            </a:r>
          </a:p>
        </p:txBody>
      </p:sp>
      <p:sp>
        <p:nvSpPr>
          <p:cNvPr name="TextBox 6" id="6"/>
          <p:cNvSpPr txBox="true"/>
          <p:nvPr/>
        </p:nvSpPr>
        <p:spPr>
          <a:xfrm rot="0">
            <a:off x="1028700" y="2055982"/>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TO US AND OUR PRODUCTS</a:t>
            </a:r>
          </a:p>
        </p:txBody>
      </p:sp>
      <p:sp>
        <p:nvSpPr>
          <p:cNvPr name="TextBox 7" id="7"/>
          <p:cNvSpPr txBox="true"/>
          <p:nvPr/>
        </p:nvSpPr>
        <p:spPr>
          <a:xfrm rot="0">
            <a:off x="9098169" y="3295107"/>
            <a:ext cx="8115300" cy="835025"/>
          </a:xfrm>
          <a:prstGeom prst="rect">
            <a:avLst/>
          </a:prstGeom>
        </p:spPr>
        <p:txBody>
          <a:bodyPr anchor="t" rtlCol="false" tIns="0" lIns="0" bIns="0" rIns="0">
            <a:spAutoFit/>
          </a:bodyPr>
          <a:lstStyle/>
          <a:p>
            <a:pPr marL="431801" indent="-215900" lvl="1">
              <a:lnSpc>
                <a:spcPts val="2200"/>
              </a:lnSpc>
              <a:buFont typeface="Arial"/>
              <a:buChar char="•"/>
            </a:pPr>
            <a:r>
              <a:rPr lang="en-US" sz="2000">
                <a:solidFill>
                  <a:srgbClr val="545454"/>
                </a:solidFill>
                <a:latin typeface="Century Gothic Paneuropean"/>
              </a:rPr>
              <a:t>Around 900 employees are diligently working across 10 different countries, adhering to the rigorous quality standards set by the IFS (International Featured Standards).</a:t>
            </a:r>
          </a:p>
        </p:txBody>
      </p:sp>
      <p:sp>
        <p:nvSpPr>
          <p:cNvPr name="TextBox 8" id="8"/>
          <p:cNvSpPr txBox="true"/>
          <p:nvPr/>
        </p:nvSpPr>
        <p:spPr>
          <a:xfrm rot="0">
            <a:off x="9098169" y="4345513"/>
            <a:ext cx="8115300" cy="282575"/>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Our factory in Thailand holds BSCI certification.</a:t>
            </a:r>
          </a:p>
        </p:txBody>
      </p:sp>
      <p:sp>
        <p:nvSpPr>
          <p:cNvPr name="TextBox 9" id="9"/>
          <p:cNvSpPr txBox="true"/>
          <p:nvPr/>
        </p:nvSpPr>
        <p:spPr>
          <a:xfrm rot="0">
            <a:off x="9098169" y="4981583"/>
            <a:ext cx="8115300" cy="835025"/>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We have obtained certifications for our chocolate and cocoa butter from either Rainforest Alliance or COCOA Horizons.</a:t>
            </a:r>
          </a:p>
        </p:txBody>
      </p:sp>
      <p:sp>
        <p:nvSpPr>
          <p:cNvPr name="TextBox 10" id="10"/>
          <p:cNvSpPr txBox="true"/>
          <p:nvPr/>
        </p:nvSpPr>
        <p:spPr>
          <a:xfrm rot="0">
            <a:off x="9109627" y="6170102"/>
            <a:ext cx="8092385" cy="282575"/>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All of our product packaging is fully recyclable.</a:t>
            </a:r>
          </a:p>
        </p:txBody>
      </p:sp>
      <p:sp>
        <p:nvSpPr>
          <p:cNvPr name="TextBox 11" id="11"/>
          <p:cNvSpPr txBox="true"/>
          <p:nvPr/>
        </p:nvSpPr>
        <p:spPr>
          <a:xfrm rot="0">
            <a:off x="9109627" y="6806171"/>
            <a:ext cx="8092385" cy="282575"/>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Our products are entirely free from azo dyes.</a:t>
            </a:r>
          </a:p>
        </p:txBody>
      </p:sp>
      <p:sp>
        <p:nvSpPr>
          <p:cNvPr name="TextBox 12" id="12"/>
          <p:cNvSpPr txBox="true"/>
          <p:nvPr/>
        </p:nvSpPr>
        <p:spPr>
          <a:xfrm rot="0">
            <a:off x="9109627" y="7442240"/>
            <a:ext cx="8092385" cy="55880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If the renunciation of palm oil is unavoidable, we exclusively utilize RSPO-certified palm oil.</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23786" y="1028700"/>
            <a:ext cx="4035514" cy="1742693"/>
          </a:xfrm>
          <a:custGeom>
            <a:avLst/>
            <a:gdLst/>
            <a:ahLst/>
            <a:cxnLst/>
            <a:rect r="r" b="b" t="t" l="l"/>
            <a:pathLst>
              <a:path h="1742693" w="4035514">
                <a:moveTo>
                  <a:pt x="0" y="0"/>
                </a:moveTo>
                <a:lnTo>
                  <a:pt x="4035514" y="0"/>
                </a:lnTo>
                <a:lnTo>
                  <a:pt x="4035514" y="1742693"/>
                </a:lnTo>
                <a:lnTo>
                  <a:pt x="0" y="1742693"/>
                </a:lnTo>
                <a:lnTo>
                  <a:pt x="0" y="0"/>
                </a:lnTo>
                <a:close/>
              </a:path>
            </a:pathLst>
          </a:custGeom>
          <a:blipFill>
            <a:blip r:embed="rId2"/>
            <a:stretch>
              <a:fillRect l="0" t="-1989" r="-55" b="-1989"/>
            </a:stretch>
          </a:blipFill>
        </p:spPr>
      </p:sp>
      <p:grpSp>
        <p:nvGrpSpPr>
          <p:cNvPr name="Group 3" id="3"/>
          <p:cNvGrpSpPr>
            <a:grpSpLocks noChangeAspect="true"/>
          </p:cNvGrpSpPr>
          <p:nvPr/>
        </p:nvGrpSpPr>
        <p:grpSpPr>
          <a:xfrm rot="0">
            <a:off x="10261848" y="3140354"/>
            <a:ext cx="11477856" cy="8419178"/>
            <a:chOff x="0" y="0"/>
            <a:chExt cx="4198620" cy="3079750"/>
          </a:xfrm>
        </p:grpSpPr>
        <p:sp>
          <p:nvSpPr>
            <p:cNvPr name="Freeform 4" id="4"/>
            <p:cNvSpPr/>
            <p:nvPr/>
          </p:nvSpPr>
          <p:spPr>
            <a:xfrm flipH="false" flipV="false" rot="0">
              <a:off x="-12699" y="-2540"/>
              <a:ext cx="4215129" cy="3083560"/>
            </a:xfrm>
            <a:custGeom>
              <a:avLst/>
              <a:gdLst/>
              <a:ahLst/>
              <a:cxnLst/>
              <a:rect r="r" b="b" t="t" l="l"/>
              <a:pathLst>
                <a:path h="3083560" w="4215129">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0" t="-28786" r="0" b="-53434"/>
              </a:stretch>
            </a:blipFill>
          </p:spPr>
        </p:sp>
      </p:grpSp>
      <p:sp>
        <p:nvSpPr>
          <p:cNvPr name="TextBox 5" id="5"/>
          <p:cNvSpPr txBox="true"/>
          <p:nvPr/>
        </p:nvSpPr>
        <p:spPr>
          <a:xfrm rot="0">
            <a:off x="1028700" y="1252855"/>
            <a:ext cx="11823627"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WHAT WE VALUE THE MOST </a:t>
            </a:r>
          </a:p>
        </p:txBody>
      </p:sp>
      <p:sp>
        <p:nvSpPr>
          <p:cNvPr name="TextBox 6" id="6"/>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IS THE BEST QUALITY </a:t>
            </a:r>
          </a:p>
        </p:txBody>
      </p:sp>
      <p:sp>
        <p:nvSpPr>
          <p:cNvPr name="TextBox 7" id="7"/>
          <p:cNvSpPr txBox="true"/>
          <p:nvPr/>
        </p:nvSpPr>
        <p:spPr>
          <a:xfrm rot="0">
            <a:off x="1028700" y="2971353"/>
            <a:ext cx="10170755" cy="688975"/>
          </a:xfrm>
          <a:prstGeom prst="rect">
            <a:avLst/>
          </a:prstGeom>
        </p:spPr>
        <p:txBody>
          <a:bodyPr anchor="t" rtlCol="false" tIns="0" lIns="0" bIns="0" rIns="0">
            <a:spAutoFit/>
          </a:bodyPr>
          <a:lstStyle/>
          <a:p>
            <a:pPr>
              <a:lnSpc>
                <a:spcPts val="2749"/>
              </a:lnSpc>
            </a:pPr>
            <a:r>
              <a:rPr lang="en-US" sz="2499">
                <a:solidFill>
                  <a:srgbClr val="545454"/>
                </a:solidFill>
                <a:latin typeface="Century Gothic Paneuropean Bold"/>
              </a:rPr>
              <a:t>In order to optimally meet customer needs, we have formulated the following goals in our corporate policy:</a:t>
            </a:r>
          </a:p>
        </p:txBody>
      </p:sp>
      <p:sp>
        <p:nvSpPr>
          <p:cNvPr name="TextBox 8" id="8"/>
          <p:cNvSpPr txBox="true"/>
          <p:nvPr/>
        </p:nvSpPr>
        <p:spPr>
          <a:xfrm rot="0">
            <a:off x="1028700" y="3965062"/>
            <a:ext cx="9747359" cy="1885950"/>
          </a:xfrm>
          <a:prstGeom prst="rect">
            <a:avLst/>
          </a:prstGeom>
        </p:spPr>
        <p:txBody>
          <a:bodyPr anchor="t" rtlCol="false" tIns="0" lIns="0" bIns="0" rIns="0">
            <a:spAutoFit/>
          </a:bodyPr>
          <a:lstStyle/>
          <a:p>
            <a:pPr marL="431801" indent="-215900" lvl="1">
              <a:lnSpc>
                <a:spcPts val="3000"/>
              </a:lnSpc>
              <a:buFont typeface="Arial"/>
              <a:buChar char="•"/>
            </a:pPr>
            <a:r>
              <a:rPr lang="en-US" sz="2000">
                <a:solidFill>
                  <a:srgbClr val="545454"/>
                </a:solidFill>
                <a:latin typeface="Century Gothic Paneuropean"/>
              </a:rPr>
              <a:t>Meticulous selection of our manufacturers.</a:t>
            </a:r>
          </a:p>
          <a:p>
            <a:pPr marL="431801" indent="-215900" lvl="1">
              <a:lnSpc>
                <a:spcPts val="3000"/>
              </a:lnSpc>
              <a:buFont typeface="Arial"/>
              <a:buChar char="•"/>
            </a:pPr>
            <a:r>
              <a:rPr lang="en-US" sz="2000">
                <a:solidFill>
                  <a:srgbClr val="545454"/>
                </a:solidFill>
                <a:latin typeface="Century Gothic Paneuropean"/>
              </a:rPr>
              <a:t>Providing fast and dependable service to our customers.</a:t>
            </a:r>
          </a:p>
          <a:p>
            <a:pPr marL="431801" indent="-215900" lvl="1">
              <a:lnSpc>
                <a:spcPts val="3000"/>
              </a:lnSpc>
              <a:buFont typeface="Arial"/>
              <a:buChar char="•"/>
            </a:pPr>
            <a:r>
              <a:rPr lang="en-US" sz="2000">
                <a:solidFill>
                  <a:srgbClr val="545454"/>
                </a:solidFill>
                <a:latin typeface="Century Gothic Paneuropean"/>
              </a:rPr>
              <a:t>Updating our equipment to meet current standards.</a:t>
            </a:r>
          </a:p>
          <a:p>
            <a:pPr marL="431801" indent="-215900" lvl="1">
              <a:lnSpc>
                <a:spcPts val="3000"/>
              </a:lnSpc>
              <a:buFont typeface="Arial"/>
              <a:buChar char="•"/>
            </a:pPr>
            <a:r>
              <a:rPr lang="en-US" sz="2000">
                <a:solidFill>
                  <a:srgbClr val="545454"/>
                </a:solidFill>
                <a:latin typeface="Century Gothic Paneuropean"/>
              </a:rPr>
              <a:t>Ensuring that all our employees adhere to stringent hygiene regulations.</a:t>
            </a:r>
          </a:p>
          <a:p>
            <a:pPr marL="431801" indent="-215900" lvl="1">
              <a:lnSpc>
                <a:spcPts val="3000"/>
              </a:lnSpc>
              <a:buFont typeface="Arial"/>
              <a:buChar char="•"/>
            </a:pPr>
            <a:r>
              <a:rPr lang="en-US" sz="2000">
                <a:solidFill>
                  <a:srgbClr val="545454"/>
                </a:solidFill>
                <a:latin typeface="Century Gothic Paneuropean"/>
              </a:rPr>
              <a:t>Continuously training our employees to maintain high standards.</a:t>
            </a:r>
          </a:p>
        </p:txBody>
      </p:sp>
      <p:sp>
        <p:nvSpPr>
          <p:cNvPr name="TextBox 9" id="9"/>
          <p:cNvSpPr txBox="true"/>
          <p:nvPr/>
        </p:nvSpPr>
        <p:spPr>
          <a:xfrm rot="0">
            <a:off x="1028700" y="6149898"/>
            <a:ext cx="8115300" cy="835025"/>
          </a:xfrm>
          <a:prstGeom prst="rect">
            <a:avLst/>
          </a:prstGeom>
        </p:spPr>
        <p:txBody>
          <a:bodyPr anchor="t" rtlCol="false" tIns="0" lIns="0" bIns="0" rIns="0">
            <a:spAutoFit/>
          </a:bodyPr>
          <a:lstStyle/>
          <a:p>
            <a:pPr marL="431801" indent="-215900" lvl="1">
              <a:lnSpc>
                <a:spcPts val="2200"/>
              </a:lnSpc>
              <a:buFont typeface="Arial"/>
              <a:buChar char="•"/>
            </a:pPr>
            <a:r>
              <a:rPr lang="en-US" sz="2000">
                <a:solidFill>
                  <a:srgbClr val="545454"/>
                </a:solidFill>
                <a:latin typeface="Century Gothic Paneuropean"/>
              </a:rPr>
              <a:t>We employ premium ingredients and maintain a constant vigilance over product quality and adherence to regulatory standards.</a:t>
            </a:r>
          </a:p>
        </p:txBody>
      </p:sp>
      <p:sp>
        <p:nvSpPr>
          <p:cNvPr name="TextBox 10" id="10"/>
          <p:cNvSpPr txBox="true"/>
          <p:nvPr/>
        </p:nvSpPr>
        <p:spPr>
          <a:xfrm rot="0">
            <a:off x="1028700" y="7280198"/>
            <a:ext cx="8092385" cy="55880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We actively engage in the advancement of new production systems and the refinement of our manufacturing processes.</a:t>
            </a:r>
          </a:p>
        </p:txBody>
      </p:sp>
      <p:sp>
        <p:nvSpPr>
          <p:cNvPr name="TextBox 11" id="11"/>
          <p:cNvSpPr txBox="true"/>
          <p:nvPr/>
        </p:nvSpPr>
        <p:spPr>
          <a:xfrm rot="0">
            <a:off x="1028700" y="8029498"/>
            <a:ext cx="8115300" cy="1111250"/>
          </a:xfrm>
          <a:prstGeom prst="rect">
            <a:avLst/>
          </a:prstGeom>
        </p:spPr>
        <p:txBody>
          <a:bodyPr anchor="t" rtlCol="false" tIns="0" lIns="0" bIns="0" rIns="0">
            <a:spAutoFit/>
          </a:bodyPr>
          <a:lstStyle/>
          <a:p>
            <a:pPr algn="just" marL="431801" indent="-215900" lvl="1">
              <a:lnSpc>
                <a:spcPts val="2200"/>
              </a:lnSpc>
              <a:buFont typeface="Arial"/>
              <a:buChar char="•"/>
            </a:pPr>
            <a:r>
              <a:rPr lang="en-US" sz="2000">
                <a:solidFill>
                  <a:srgbClr val="545454"/>
                </a:solidFill>
                <a:latin typeface="Century Gothic Paneuropean"/>
              </a:rPr>
              <a:t>We place significant emphasis on upholding elevated ethical, social, and ecological standards. These standards extend not only to our company but also to our closely collaborative suppliers.</a:t>
            </a: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136674" y="2962625"/>
            <a:ext cx="4459899" cy="1925959"/>
          </a:xfrm>
          <a:custGeom>
            <a:avLst/>
            <a:gdLst/>
            <a:ahLst/>
            <a:cxnLst/>
            <a:rect r="r" b="b" t="t" l="l"/>
            <a:pathLst>
              <a:path h="1925959" w="4459899">
                <a:moveTo>
                  <a:pt x="0" y="0"/>
                </a:moveTo>
                <a:lnTo>
                  <a:pt x="4459898" y="0"/>
                </a:lnTo>
                <a:lnTo>
                  <a:pt x="4459898" y="1925959"/>
                </a:lnTo>
                <a:lnTo>
                  <a:pt x="0" y="1925959"/>
                </a:lnTo>
                <a:lnTo>
                  <a:pt x="0" y="0"/>
                </a:lnTo>
                <a:close/>
              </a:path>
            </a:pathLst>
          </a:custGeom>
          <a:blipFill>
            <a:blip r:embed="rId2"/>
            <a:stretch>
              <a:fillRect l="0" t="-1989" r="-55" b="-1989"/>
            </a:stretch>
          </a:blipFill>
        </p:spPr>
      </p:sp>
      <p:sp>
        <p:nvSpPr>
          <p:cNvPr name="Freeform 3" id="3"/>
          <p:cNvSpPr/>
          <p:nvPr/>
        </p:nvSpPr>
        <p:spPr>
          <a:xfrm flipH="false" flipV="false" rot="0">
            <a:off x="507557" y="3081972"/>
            <a:ext cx="5972662" cy="1997844"/>
          </a:xfrm>
          <a:custGeom>
            <a:avLst/>
            <a:gdLst/>
            <a:ahLst/>
            <a:cxnLst/>
            <a:rect r="r" b="b" t="t" l="l"/>
            <a:pathLst>
              <a:path h="1997844" w="5972662">
                <a:moveTo>
                  <a:pt x="0" y="0"/>
                </a:moveTo>
                <a:lnTo>
                  <a:pt x="5972662" y="0"/>
                </a:lnTo>
                <a:lnTo>
                  <a:pt x="5972662" y="1997844"/>
                </a:lnTo>
                <a:lnTo>
                  <a:pt x="0" y="1997844"/>
                </a:lnTo>
                <a:lnTo>
                  <a:pt x="0" y="0"/>
                </a:lnTo>
                <a:close/>
              </a:path>
            </a:pathLst>
          </a:custGeom>
          <a:blipFill>
            <a:blip r:embed="rId3"/>
            <a:stretch>
              <a:fillRect l="0" t="-21529" r="0" b="-8821"/>
            </a:stretch>
          </a:blipFill>
        </p:spPr>
      </p:sp>
      <p:grpSp>
        <p:nvGrpSpPr>
          <p:cNvPr name="Group 4" id="4"/>
          <p:cNvGrpSpPr>
            <a:grpSpLocks noChangeAspect="true"/>
          </p:cNvGrpSpPr>
          <p:nvPr/>
        </p:nvGrpSpPr>
        <p:grpSpPr>
          <a:xfrm rot="0">
            <a:off x="1032125" y="5079816"/>
            <a:ext cx="4923526" cy="2769449"/>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0" t="-38897" r="0" b="-38897"/>
              </a:stretch>
            </a:blipFill>
          </p:spPr>
        </p:sp>
      </p:grpSp>
      <p:grpSp>
        <p:nvGrpSpPr>
          <p:cNvPr name="Group 6" id="6"/>
          <p:cNvGrpSpPr>
            <a:grpSpLocks noChangeAspect="true"/>
          </p:cNvGrpSpPr>
          <p:nvPr/>
        </p:nvGrpSpPr>
        <p:grpSpPr>
          <a:xfrm rot="0">
            <a:off x="6904860" y="5079816"/>
            <a:ext cx="4923526" cy="2769449"/>
            <a:chOff x="0" y="0"/>
            <a:chExt cx="11289030" cy="6350000"/>
          </a:xfrm>
        </p:grpSpPr>
        <p:sp>
          <p:nvSpPr>
            <p:cNvPr name="Freeform 7" id="7"/>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l="0" t="-11783" r="0" b="-11783"/>
              </a:stretch>
            </a:blipFill>
          </p:spPr>
        </p:sp>
      </p:grpSp>
      <p:grpSp>
        <p:nvGrpSpPr>
          <p:cNvPr name="Group 8" id="8"/>
          <p:cNvGrpSpPr>
            <a:grpSpLocks noChangeAspect="true"/>
          </p:cNvGrpSpPr>
          <p:nvPr/>
        </p:nvGrpSpPr>
        <p:grpSpPr>
          <a:xfrm rot="0">
            <a:off x="12373874" y="5079816"/>
            <a:ext cx="4923526" cy="2769449"/>
            <a:chOff x="0" y="0"/>
            <a:chExt cx="11289030" cy="6350000"/>
          </a:xfrm>
        </p:grpSpPr>
        <p:sp>
          <p:nvSpPr>
            <p:cNvPr name="Freeform 9" id="9"/>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0" t="-18340" r="0" b="-18340"/>
              </a:stretch>
            </a:blipFill>
          </p:spPr>
        </p:sp>
      </p:grpSp>
      <p:sp>
        <p:nvSpPr>
          <p:cNvPr name="TextBox 10" id="10"/>
          <p:cNvSpPr txBox="true"/>
          <p:nvPr/>
        </p:nvSpPr>
        <p:spPr>
          <a:xfrm rot="0">
            <a:off x="1028700" y="1252855"/>
            <a:ext cx="13030903" cy="711219"/>
          </a:xfrm>
          <a:prstGeom prst="rect">
            <a:avLst/>
          </a:prstGeom>
        </p:spPr>
        <p:txBody>
          <a:bodyPr anchor="t" rtlCol="false" tIns="0" lIns="0" bIns="0" rIns="0">
            <a:spAutoFit/>
          </a:bodyPr>
          <a:lstStyle/>
          <a:p>
            <a:pPr>
              <a:lnSpc>
                <a:spcPts val="5501"/>
              </a:lnSpc>
            </a:pPr>
            <a:r>
              <a:rPr lang="en-US" sz="5001">
                <a:solidFill>
                  <a:srgbClr val="B1946C"/>
                </a:solidFill>
                <a:latin typeface="Century Gothic Paneuropean Bold"/>
              </a:rPr>
              <a:t>THE THREE MAIN CATEGORIES</a:t>
            </a:r>
          </a:p>
        </p:txBody>
      </p:sp>
      <p:sp>
        <p:nvSpPr>
          <p:cNvPr name="TextBox 11" id="11"/>
          <p:cNvSpPr txBox="true"/>
          <p:nvPr/>
        </p:nvSpPr>
        <p:spPr>
          <a:xfrm rot="0">
            <a:off x="1028700" y="2060193"/>
            <a:ext cx="16184769" cy="711200"/>
          </a:xfrm>
          <a:prstGeom prst="rect">
            <a:avLst/>
          </a:prstGeom>
        </p:spPr>
        <p:txBody>
          <a:bodyPr anchor="t" rtlCol="false" tIns="0" lIns="0" bIns="0" rIns="0">
            <a:spAutoFit/>
          </a:bodyPr>
          <a:lstStyle/>
          <a:p>
            <a:pPr>
              <a:lnSpc>
                <a:spcPts val="5500"/>
              </a:lnSpc>
            </a:pPr>
            <a:r>
              <a:rPr lang="en-US" sz="5000">
                <a:solidFill>
                  <a:srgbClr val="737373"/>
                </a:solidFill>
                <a:latin typeface="Century Gothic Paneuropean Bold"/>
              </a:rPr>
              <a:t>OUR SWEET PRODUCTS</a:t>
            </a:r>
          </a:p>
        </p:txBody>
      </p:sp>
      <p:sp>
        <p:nvSpPr>
          <p:cNvPr name="TextBox 12" id="12"/>
          <p:cNvSpPr txBox="true"/>
          <p:nvPr/>
        </p:nvSpPr>
        <p:spPr>
          <a:xfrm rot="0">
            <a:off x="1028700" y="8147050"/>
            <a:ext cx="4923526" cy="1111250"/>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This product line is distinguished by its imaginative decoration and user-friendly design, specifically developed for the end consumer.</a:t>
            </a:r>
          </a:p>
        </p:txBody>
      </p:sp>
      <p:sp>
        <p:nvSpPr>
          <p:cNvPr name="TextBox 13" id="13"/>
          <p:cNvSpPr txBox="true"/>
          <p:nvPr/>
        </p:nvSpPr>
        <p:spPr>
          <a:xfrm rot="0">
            <a:off x="6762919" y="8147050"/>
            <a:ext cx="5207408" cy="1111250"/>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Discover a wide range of high-quality decorations and accessories for pastry, confectionery and gastronomy, and let your creativity soar.</a:t>
            </a:r>
          </a:p>
        </p:txBody>
      </p:sp>
      <p:sp>
        <p:nvSpPr>
          <p:cNvPr name="TextBox 14" id="14"/>
          <p:cNvSpPr txBox="true"/>
          <p:nvPr/>
        </p:nvSpPr>
        <p:spPr>
          <a:xfrm rot="0">
            <a:off x="12373874" y="8154065"/>
            <a:ext cx="4885426" cy="835025"/>
          </a:xfrm>
          <a:prstGeom prst="rect">
            <a:avLst/>
          </a:prstGeom>
        </p:spPr>
        <p:txBody>
          <a:bodyPr anchor="t" rtlCol="false" tIns="0" lIns="0" bIns="0" rIns="0">
            <a:spAutoFit/>
          </a:bodyPr>
          <a:lstStyle/>
          <a:p>
            <a:pPr algn="just">
              <a:lnSpc>
                <a:spcPts val="2200"/>
              </a:lnSpc>
            </a:pPr>
            <a:r>
              <a:rPr lang="en-US" sz="2000">
                <a:solidFill>
                  <a:srgbClr val="545454"/>
                </a:solidFill>
                <a:latin typeface="Century Gothic Paneuropean Bold"/>
              </a:rPr>
              <a:t>Explore our exclusive and diverse selection of high-quality gifts designed for every special occasion.</a:t>
            </a:r>
          </a:p>
        </p:txBody>
      </p:sp>
      <p:grpSp>
        <p:nvGrpSpPr>
          <p:cNvPr name="Group 15" id="15"/>
          <p:cNvGrpSpPr/>
          <p:nvPr/>
        </p:nvGrpSpPr>
        <p:grpSpPr>
          <a:xfrm rot="0">
            <a:off x="11970327" y="2962625"/>
            <a:ext cx="5492566" cy="1829333"/>
            <a:chOff x="0" y="0"/>
            <a:chExt cx="1446602" cy="481800"/>
          </a:xfrm>
        </p:grpSpPr>
        <p:sp>
          <p:nvSpPr>
            <p:cNvPr name="Freeform 16" id="16"/>
            <p:cNvSpPr/>
            <p:nvPr/>
          </p:nvSpPr>
          <p:spPr>
            <a:xfrm flipH="false" flipV="false" rot="0">
              <a:off x="0" y="0"/>
              <a:ext cx="1446602" cy="481800"/>
            </a:xfrm>
            <a:custGeom>
              <a:avLst/>
              <a:gdLst/>
              <a:ahLst/>
              <a:cxnLst/>
              <a:rect r="r" b="b" t="t" l="l"/>
              <a:pathLst>
                <a:path h="481800" w="1446602">
                  <a:moveTo>
                    <a:pt x="0" y="0"/>
                  </a:moveTo>
                  <a:lnTo>
                    <a:pt x="1446602" y="0"/>
                  </a:lnTo>
                  <a:lnTo>
                    <a:pt x="1446602" y="481800"/>
                  </a:lnTo>
                  <a:lnTo>
                    <a:pt x="0" y="481800"/>
                  </a:lnTo>
                  <a:close/>
                </a:path>
              </a:pathLst>
            </a:custGeom>
            <a:solidFill>
              <a:srgbClr val="29261D"/>
            </a:solidFill>
          </p:spPr>
        </p:sp>
        <p:sp>
          <p:nvSpPr>
            <p:cNvPr name="TextBox 17" id="17"/>
            <p:cNvSpPr txBox="true"/>
            <p:nvPr/>
          </p:nvSpPr>
          <p:spPr>
            <a:xfrm>
              <a:off x="0" y="9525"/>
              <a:ext cx="812800" cy="803275"/>
            </a:xfrm>
            <a:prstGeom prst="rect">
              <a:avLst/>
            </a:prstGeom>
          </p:spPr>
          <p:txBody>
            <a:bodyPr anchor="ctr" rtlCol="false" tIns="50800" lIns="50800" bIns="50800" rIns="50800"/>
            <a:lstStyle/>
            <a:p>
              <a:pPr algn="ctr">
                <a:lnSpc>
                  <a:spcPts val="2419"/>
                </a:lnSpc>
              </a:pPr>
            </a:p>
          </p:txBody>
        </p:sp>
      </p:grpSp>
      <p:sp>
        <p:nvSpPr>
          <p:cNvPr name="Freeform 18" id="18"/>
          <p:cNvSpPr/>
          <p:nvPr/>
        </p:nvSpPr>
        <p:spPr>
          <a:xfrm flipH="false" flipV="false" rot="0">
            <a:off x="12060600" y="2947334"/>
            <a:ext cx="5402293" cy="1844624"/>
          </a:xfrm>
          <a:custGeom>
            <a:avLst/>
            <a:gdLst/>
            <a:ahLst/>
            <a:cxnLst/>
            <a:rect r="r" b="b" t="t" l="l"/>
            <a:pathLst>
              <a:path h="1844624" w="5402293">
                <a:moveTo>
                  <a:pt x="0" y="0"/>
                </a:moveTo>
                <a:lnTo>
                  <a:pt x="5402293" y="0"/>
                </a:lnTo>
                <a:lnTo>
                  <a:pt x="5402293" y="1844624"/>
                </a:lnTo>
                <a:lnTo>
                  <a:pt x="0" y="1844624"/>
                </a:lnTo>
                <a:lnTo>
                  <a:pt x="0" y="0"/>
                </a:lnTo>
                <a:close/>
              </a:path>
            </a:pathLst>
          </a:custGeom>
          <a:blipFill>
            <a:blip r:embed="rId7"/>
            <a:stretch>
              <a:fillRect l="0" t="-3666" r="-2030" b="-21417"/>
            </a:stretch>
          </a:blipFill>
        </p:spPr>
      </p:sp>
    </p:spTree>
  </p:cSld>
  <p:clrMapOvr>
    <a:masterClrMapping/>
  </p:clrMapOvr>
  <p:transition spd="slow">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DAFnp-HmsKc</dc:identifier>
  <dcterms:modified xsi:type="dcterms:W3CDTF">2011-08-01T06:04:30Z</dcterms:modified>
  <cp:revision>1</cp:revision>
  <dc:title>English Guenthart &amp; Co.KG</dc:title>
</cp:coreProperties>
</file>